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670550" cx="10080625"/>
  <p:notesSz cx="7772400" cy="10058400"/>
  <p:embeddedFontLst>
    <p:embeddedFont>
      <p:font typeface="Average"/>
      <p:regular r:id="rId46"/>
    </p:embeddedFont>
    <p:embeddedFont>
      <p:font typeface="Oswald"/>
      <p:regular r:id="rId47"/>
      <p:bold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786">
          <p15:clr>
            <a:srgbClr val="000000"/>
          </p15:clr>
        </p15:guide>
        <p15:guide id="2" pos="3175">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786" orient="horz"/>
        <p:guide pos="3175"/>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font" Target="fonts/Average-regular.fntdata"/><Relationship Id="rId23" Type="http://schemas.openxmlformats.org/officeDocument/2006/relationships/slide" Target="slides/slide18.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Oswald-bold.fntdata"/><Relationship Id="rId25" Type="http://schemas.openxmlformats.org/officeDocument/2006/relationships/slide" Target="slides/slide20.xml"/><Relationship Id="rId47" Type="http://schemas.openxmlformats.org/officeDocument/2006/relationships/font" Target="fonts/Oswald-regular.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368675" cy="50323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4402138" y="0"/>
            <a:ext cx="3368675" cy="503238"/>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534988" y="754063"/>
            <a:ext cx="6702425" cy="37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77875" y="4778375"/>
            <a:ext cx="6216650" cy="4525963"/>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553575"/>
            <a:ext cx="3368675" cy="503238"/>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4402138" y="9553575"/>
            <a:ext cx="3368675" cy="503238"/>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777875" y="4778375"/>
            <a:ext cx="6216650" cy="452596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534988" y="754063"/>
            <a:ext cx="6702425"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p10:notes"/>
          <p:cNvSpPr txBox="1"/>
          <p:nvPr>
            <p:ph idx="1" type="body"/>
          </p:nvPr>
        </p:nvSpPr>
        <p:spPr>
          <a:xfrm>
            <a:off x="777875" y="4778375"/>
            <a:ext cx="6216650" cy="452596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p10:notes"/>
          <p:cNvSpPr/>
          <p:nvPr>
            <p:ph idx="2" type="sldImg"/>
          </p:nvPr>
        </p:nvSpPr>
        <p:spPr>
          <a:xfrm>
            <a:off x="534988" y="754063"/>
            <a:ext cx="6702425"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p11:notes"/>
          <p:cNvSpPr txBox="1"/>
          <p:nvPr>
            <p:ph idx="1" type="body"/>
          </p:nvPr>
        </p:nvSpPr>
        <p:spPr>
          <a:xfrm>
            <a:off x="777875" y="4778375"/>
            <a:ext cx="6216650" cy="452596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11:notes"/>
          <p:cNvSpPr/>
          <p:nvPr>
            <p:ph idx="2" type="sldImg"/>
          </p:nvPr>
        </p:nvSpPr>
        <p:spPr>
          <a:xfrm>
            <a:off x="534988" y="754063"/>
            <a:ext cx="6702425"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p12:notes"/>
          <p:cNvSpPr txBox="1"/>
          <p:nvPr>
            <p:ph idx="1" type="body"/>
          </p:nvPr>
        </p:nvSpPr>
        <p:spPr>
          <a:xfrm>
            <a:off x="777875" y="4778375"/>
            <a:ext cx="6216650" cy="452596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12:notes"/>
          <p:cNvSpPr/>
          <p:nvPr>
            <p:ph idx="2" type="sldImg"/>
          </p:nvPr>
        </p:nvSpPr>
        <p:spPr>
          <a:xfrm>
            <a:off x="534988" y="754063"/>
            <a:ext cx="6702425"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p13:notes"/>
          <p:cNvSpPr txBox="1"/>
          <p:nvPr>
            <p:ph idx="1" type="body"/>
          </p:nvPr>
        </p:nvSpPr>
        <p:spPr>
          <a:xfrm>
            <a:off x="777875" y="4778375"/>
            <a:ext cx="6216650" cy="452596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13:notes"/>
          <p:cNvSpPr/>
          <p:nvPr>
            <p:ph idx="2" type="sldImg"/>
          </p:nvPr>
        </p:nvSpPr>
        <p:spPr>
          <a:xfrm>
            <a:off x="534988" y="754063"/>
            <a:ext cx="6702425"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p14:notes"/>
          <p:cNvSpPr txBox="1"/>
          <p:nvPr>
            <p:ph idx="1" type="body"/>
          </p:nvPr>
        </p:nvSpPr>
        <p:spPr>
          <a:xfrm>
            <a:off x="777875" y="4778375"/>
            <a:ext cx="6216650" cy="452596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14:notes"/>
          <p:cNvSpPr/>
          <p:nvPr>
            <p:ph idx="2" type="sldImg"/>
          </p:nvPr>
        </p:nvSpPr>
        <p:spPr>
          <a:xfrm>
            <a:off x="534988" y="754063"/>
            <a:ext cx="6702425"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p15:notes"/>
          <p:cNvSpPr txBox="1"/>
          <p:nvPr>
            <p:ph idx="1" type="body"/>
          </p:nvPr>
        </p:nvSpPr>
        <p:spPr>
          <a:xfrm>
            <a:off x="777875" y="4778375"/>
            <a:ext cx="6216650" cy="452596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15:notes"/>
          <p:cNvSpPr/>
          <p:nvPr>
            <p:ph idx="2" type="sldImg"/>
          </p:nvPr>
        </p:nvSpPr>
        <p:spPr>
          <a:xfrm>
            <a:off x="534988" y="754063"/>
            <a:ext cx="6702425"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p16:notes"/>
          <p:cNvSpPr txBox="1"/>
          <p:nvPr>
            <p:ph idx="1" type="body"/>
          </p:nvPr>
        </p:nvSpPr>
        <p:spPr>
          <a:xfrm>
            <a:off x="777875" y="4778375"/>
            <a:ext cx="6216650" cy="452596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16:notes"/>
          <p:cNvSpPr/>
          <p:nvPr>
            <p:ph idx="2" type="sldImg"/>
          </p:nvPr>
        </p:nvSpPr>
        <p:spPr>
          <a:xfrm>
            <a:off x="534988" y="754063"/>
            <a:ext cx="6702425"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p17:notes"/>
          <p:cNvSpPr txBox="1"/>
          <p:nvPr>
            <p:ph idx="1" type="body"/>
          </p:nvPr>
        </p:nvSpPr>
        <p:spPr>
          <a:xfrm>
            <a:off x="777875" y="4778375"/>
            <a:ext cx="6216650" cy="452596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17:notes"/>
          <p:cNvSpPr/>
          <p:nvPr>
            <p:ph idx="2" type="sldImg"/>
          </p:nvPr>
        </p:nvSpPr>
        <p:spPr>
          <a:xfrm>
            <a:off x="534988" y="754063"/>
            <a:ext cx="6702425"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p18:notes"/>
          <p:cNvSpPr txBox="1"/>
          <p:nvPr>
            <p:ph idx="1" type="body"/>
          </p:nvPr>
        </p:nvSpPr>
        <p:spPr>
          <a:xfrm>
            <a:off x="777875" y="4778375"/>
            <a:ext cx="6216650" cy="452596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18:notes"/>
          <p:cNvSpPr/>
          <p:nvPr>
            <p:ph idx="2" type="sldImg"/>
          </p:nvPr>
        </p:nvSpPr>
        <p:spPr>
          <a:xfrm>
            <a:off x="534988" y="754063"/>
            <a:ext cx="6702425"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p19:notes"/>
          <p:cNvSpPr txBox="1"/>
          <p:nvPr>
            <p:ph idx="1" type="body"/>
          </p:nvPr>
        </p:nvSpPr>
        <p:spPr>
          <a:xfrm>
            <a:off x="777875" y="4778375"/>
            <a:ext cx="6216650" cy="452596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19:notes"/>
          <p:cNvSpPr/>
          <p:nvPr>
            <p:ph idx="2" type="sldImg"/>
          </p:nvPr>
        </p:nvSpPr>
        <p:spPr>
          <a:xfrm>
            <a:off x="534988" y="754063"/>
            <a:ext cx="6702425"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p2:notes"/>
          <p:cNvSpPr txBox="1"/>
          <p:nvPr>
            <p:ph idx="1" type="body"/>
          </p:nvPr>
        </p:nvSpPr>
        <p:spPr>
          <a:xfrm>
            <a:off x="777875" y="4778375"/>
            <a:ext cx="6216650" cy="452596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 name="Google Shape;90;p2:notes"/>
          <p:cNvSpPr/>
          <p:nvPr>
            <p:ph idx="2" type="sldImg"/>
          </p:nvPr>
        </p:nvSpPr>
        <p:spPr>
          <a:xfrm>
            <a:off x="534988" y="754063"/>
            <a:ext cx="6702425"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p20:notes"/>
          <p:cNvSpPr txBox="1"/>
          <p:nvPr>
            <p:ph idx="1" type="body"/>
          </p:nvPr>
        </p:nvSpPr>
        <p:spPr>
          <a:xfrm>
            <a:off x="777875" y="4778375"/>
            <a:ext cx="6216650" cy="452596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20:notes"/>
          <p:cNvSpPr/>
          <p:nvPr>
            <p:ph idx="2" type="sldImg"/>
          </p:nvPr>
        </p:nvSpPr>
        <p:spPr>
          <a:xfrm>
            <a:off x="534988" y="754063"/>
            <a:ext cx="6702425"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p21:notes"/>
          <p:cNvSpPr/>
          <p:nvPr>
            <p:ph idx="2" type="sldImg"/>
          </p:nvPr>
        </p:nvSpPr>
        <p:spPr>
          <a:xfrm>
            <a:off x="533400" y="754063"/>
            <a:ext cx="6705600" cy="37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 name="Google Shape;254;p21:notes"/>
          <p:cNvSpPr txBox="1"/>
          <p:nvPr>
            <p:ph idx="1" type="body"/>
          </p:nvPr>
        </p:nvSpPr>
        <p:spPr>
          <a:xfrm>
            <a:off x="777240" y="4777740"/>
            <a:ext cx="6217920" cy="4526280"/>
          </a:xfrm>
          <a:prstGeom prst="rect">
            <a:avLst/>
          </a:prstGeom>
          <a:noFill/>
          <a:ln>
            <a:noFill/>
          </a:ln>
        </p:spPr>
        <p:txBody>
          <a:bodyPr anchorCtr="0" anchor="t" bIns="101850" lIns="101850" spcFirstLastPara="1" rIns="101850" wrap="square" tIns="10185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p22:notes"/>
          <p:cNvSpPr txBox="1"/>
          <p:nvPr>
            <p:ph idx="1" type="body"/>
          </p:nvPr>
        </p:nvSpPr>
        <p:spPr>
          <a:xfrm>
            <a:off x="777875" y="4778375"/>
            <a:ext cx="6216650" cy="452596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22:notes"/>
          <p:cNvSpPr/>
          <p:nvPr>
            <p:ph idx="2" type="sldImg"/>
          </p:nvPr>
        </p:nvSpPr>
        <p:spPr>
          <a:xfrm>
            <a:off x="534988" y="754063"/>
            <a:ext cx="6702425"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p23:notes"/>
          <p:cNvSpPr txBox="1"/>
          <p:nvPr>
            <p:ph idx="1" type="body"/>
          </p:nvPr>
        </p:nvSpPr>
        <p:spPr>
          <a:xfrm>
            <a:off x="777875" y="4778375"/>
            <a:ext cx="6216650" cy="452596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23:notes"/>
          <p:cNvSpPr/>
          <p:nvPr>
            <p:ph idx="2" type="sldImg"/>
          </p:nvPr>
        </p:nvSpPr>
        <p:spPr>
          <a:xfrm>
            <a:off x="534988" y="754063"/>
            <a:ext cx="6702425"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p24:notes"/>
          <p:cNvSpPr txBox="1"/>
          <p:nvPr>
            <p:ph idx="1" type="body"/>
          </p:nvPr>
        </p:nvSpPr>
        <p:spPr>
          <a:xfrm>
            <a:off x="777875" y="4778375"/>
            <a:ext cx="6216650" cy="452596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24:notes"/>
          <p:cNvSpPr/>
          <p:nvPr>
            <p:ph idx="2" type="sldImg"/>
          </p:nvPr>
        </p:nvSpPr>
        <p:spPr>
          <a:xfrm>
            <a:off x="534988" y="754063"/>
            <a:ext cx="6702425"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p25:notes"/>
          <p:cNvSpPr txBox="1"/>
          <p:nvPr>
            <p:ph idx="1" type="body"/>
          </p:nvPr>
        </p:nvSpPr>
        <p:spPr>
          <a:xfrm>
            <a:off x="777875" y="4778375"/>
            <a:ext cx="6216650" cy="452596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p25:notes"/>
          <p:cNvSpPr/>
          <p:nvPr>
            <p:ph idx="2" type="sldImg"/>
          </p:nvPr>
        </p:nvSpPr>
        <p:spPr>
          <a:xfrm>
            <a:off x="534988" y="754063"/>
            <a:ext cx="6702425"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p26:notes"/>
          <p:cNvSpPr txBox="1"/>
          <p:nvPr>
            <p:ph idx="1" type="body"/>
          </p:nvPr>
        </p:nvSpPr>
        <p:spPr>
          <a:xfrm>
            <a:off x="777875" y="4778375"/>
            <a:ext cx="6216650" cy="452596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26:notes"/>
          <p:cNvSpPr/>
          <p:nvPr>
            <p:ph idx="2" type="sldImg"/>
          </p:nvPr>
        </p:nvSpPr>
        <p:spPr>
          <a:xfrm>
            <a:off x="534988" y="754063"/>
            <a:ext cx="6702425"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p27:notes"/>
          <p:cNvSpPr txBox="1"/>
          <p:nvPr>
            <p:ph idx="1" type="body"/>
          </p:nvPr>
        </p:nvSpPr>
        <p:spPr>
          <a:xfrm>
            <a:off x="777875" y="4778375"/>
            <a:ext cx="6216650" cy="452596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27:notes"/>
          <p:cNvSpPr/>
          <p:nvPr>
            <p:ph idx="2" type="sldImg"/>
          </p:nvPr>
        </p:nvSpPr>
        <p:spPr>
          <a:xfrm>
            <a:off x="534988" y="754063"/>
            <a:ext cx="6702425"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p28:notes"/>
          <p:cNvSpPr txBox="1"/>
          <p:nvPr>
            <p:ph idx="1" type="body"/>
          </p:nvPr>
        </p:nvSpPr>
        <p:spPr>
          <a:xfrm>
            <a:off x="777875" y="4778375"/>
            <a:ext cx="6216650" cy="452596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p28:notes"/>
          <p:cNvSpPr/>
          <p:nvPr>
            <p:ph idx="2" type="sldImg"/>
          </p:nvPr>
        </p:nvSpPr>
        <p:spPr>
          <a:xfrm>
            <a:off x="534988" y="754063"/>
            <a:ext cx="6702425"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p29:notes"/>
          <p:cNvSpPr txBox="1"/>
          <p:nvPr>
            <p:ph idx="1" type="body"/>
          </p:nvPr>
        </p:nvSpPr>
        <p:spPr>
          <a:xfrm>
            <a:off x="777875" y="4778375"/>
            <a:ext cx="6216650" cy="452596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29:notes"/>
          <p:cNvSpPr/>
          <p:nvPr>
            <p:ph idx="2" type="sldImg"/>
          </p:nvPr>
        </p:nvSpPr>
        <p:spPr>
          <a:xfrm>
            <a:off x="534988" y="754063"/>
            <a:ext cx="6702425"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p3:notes"/>
          <p:cNvSpPr txBox="1"/>
          <p:nvPr>
            <p:ph idx="1" type="body"/>
          </p:nvPr>
        </p:nvSpPr>
        <p:spPr>
          <a:xfrm>
            <a:off x="777875" y="4778375"/>
            <a:ext cx="6216650" cy="452596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3:notes"/>
          <p:cNvSpPr/>
          <p:nvPr>
            <p:ph idx="2" type="sldImg"/>
          </p:nvPr>
        </p:nvSpPr>
        <p:spPr>
          <a:xfrm>
            <a:off x="534988" y="754063"/>
            <a:ext cx="6702425"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p30:notes"/>
          <p:cNvSpPr/>
          <p:nvPr>
            <p:ph idx="2" type="sldImg"/>
          </p:nvPr>
        </p:nvSpPr>
        <p:spPr>
          <a:xfrm>
            <a:off x="533400" y="754063"/>
            <a:ext cx="6705600" cy="37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 name="Google Shape;308;p30:notes"/>
          <p:cNvSpPr txBox="1"/>
          <p:nvPr>
            <p:ph idx="1" type="body"/>
          </p:nvPr>
        </p:nvSpPr>
        <p:spPr>
          <a:xfrm>
            <a:off x="777240" y="4777740"/>
            <a:ext cx="6217920" cy="4526280"/>
          </a:xfrm>
          <a:prstGeom prst="rect">
            <a:avLst/>
          </a:prstGeom>
          <a:noFill/>
          <a:ln>
            <a:noFill/>
          </a:ln>
        </p:spPr>
        <p:txBody>
          <a:bodyPr anchorCtr="0" anchor="t" bIns="101850" lIns="101850" spcFirstLastPara="1" rIns="101850" wrap="square" tIns="10185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p31:notes"/>
          <p:cNvSpPr/>
          <p:nvPr>
            <p:ph idx="2" type="sldImg"/>
          </p:nvPr>
        </p:nvSpPr>
        <p:spPr>
          <a:xfrm>
            <a:off x="533400" y="754063"/>
            <a:ext cx="6705600" cy="37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 name="Google Shape;314;p31:notes"/>
          <p:cNvSpPr txBox="1"/>
          <p:nvPr>
            <p:ph idx="1" type="body"/>
          </p:nvPr>
        </p:nvSpPr>
        <p:spPr>
          <a:xfrm>
            <a:off x="777240" y="4777740"/>
            <a:ext cx="6217920" cy="4526280"/>
          </a:xfrm>
          <a:prstGeom prst="rect">
            <a:avLst/>
          </a:prstGeom>
          <a:noFill/>
          <a:ln>
            <a:noFill/>
          </a:ln>
        </p:spPr>
        <p:txBody>
          <a:bodyPr anchorCtr="0" anchor="t" bIns="101850" lIns="101850" spcFirstLastPara="1" rIns="101850" wrap="square" tIns="10185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p32:notes"/>
          <p:cNvSpPr/>
          <p:nvPr>
            <p:ph idx="2" type="sldImg"/>
          </p:nvPr>
        </p:nvSpPr>
        <p:spPr>
          <a:xfrm>
            <a:off x="533400" y="754063"/>
            <a:ext cx="6705600" cy="37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1" name="Google Shape;321;p32:notes"/>
          <p:cNvSpPr txBox="1"/>
          <p:nvPr>
            <p:ph idx="1" type="body"/>
          </p:nvPr>
        </p:nvSpPr>
        <p:spPr>
          <a:xfrm>
            <a:off x="777240" y="4777740"/>
            <a:ext cx="6217920" cy="4526280"/>
          </a:xfrm>
          <a:prstGeom prst="rect">
            <a:avLst/>
          </a:prstGeom>
          <a:noFill/>
          <a:ln>
            <a:noFill/>
          </a:ln>
        </p:spPr>
        <p:txBody>
          <a:bodyPr anchorCtr="0" anchor="t" bIns="101850" lIns="101850" spcFirstLastPara="1" rIns="101850" wrap="square" tIns="10185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p33:notes"/>
          <p:cNvSpPr/>
          <p:nvPr>
            <p:ph idx="2" type="sldImg"/>
          </p:nvPr>
        </p:nvSpPr>
        <p:spPr>
          <a:xfrm>
            <a:off x="533400" y="754063"/>
            <a:ext cx="6705600" cy="37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 name="Google Shape;327;p33:notes"/>
          <p:cNvSpPr txBox="1"/>
          <p:nvPr>
            <p:ph idx="1" type="body"/>
          </p:nvPr>
        </p:nvSpPr>
        <p:spPr>
          <a:xfrm>
            <a:off x="777240" y="4777740"/>
            <a:ext cx="6217920" cy="4526280"/>
          </a:xfrm>
          <a:prstGeom prst="rect">
            <a:avLst/>
          </a:prstGeom>
          <a:noFill/>
          <a:ln>
            <a:noFill/>
          </a:ln>
        </p:spPr>
        <p:txBody>
          <a:bodyPr anchorCtr="0" anchor="t" bIns="101850" lIns="101850" spcFirstLastPara="1" rIns="101850" wrap="square" tIns="10185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p34:notes"/>
          <p:cNvSpPr/>
          <p:nvPr>
            <p:ph idx="2" type="sldImg"/>
          </p:nvPr>
        </p:nvSpPr>
        <p:spPr>
          <a:xfrm>
            <a:off x="533400" y="754063"/>
            <a:ext cx="6705600" cy="37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 name="Google Shape;333;p34:notes"/>
          <p:cNvSpPr txBox="1"/>
          <p:nvPr>
            <p:ph idx="1" type="body"/>
          </p:nvPr>
        </p:nvSpPr>
        <p:spPr>
          <a:xfrm>
            <a:off x="777240" y="4777740"/>
            <a:ext cx="6217920" cy="4526280"/>
          </a:xfrm>
          <a:prstGeom prst="rect">
            <a:avLst/>
          </a:prstGeom>
          <a:noFill/>
          <a:ln>
            <a:noFill/>
          </a:ln>
        </p:spPr>
        <p:txBody>
          <a:bodyPr anchorCtr="0" anchor="t" bIns="101850" lIns="101850" spcFirstLastPara="1" rIns="101850" wrap="square" tIns="10185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p35:notes"/>
          <p:cNvSpPr/>
          <p:nvPr>
            <p:ph idx="2" type="sldImg"/>
          </p:nvPr>
        </p:nvSpPr>
        <p:spPr>
          <a:xfrm>
            <a:off x="533400" y="754063"/>
            <a:ext cx="6705600" cy="37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3" name="Google Shape;343;p35:notes"/>
          <p:cNvSpPr txBox="1"/>
          <p:nvPr>
            <p:ph idx="1" type="body"/>
          </p:nvPr>
        </p:nvSpPr>
        <p:spPr>
          <a:xfrm>
            <a:off x="777240" y="4777740"/>
            <a:ext cx="6217920" cy="4526280"/>
          </a:xfrm>
          <a:prstGeom prst="rect">
            <a:avLst/>
          </a:prstGeom>
          <a:noFill/>
          <a:ln>
            <a:noFill/>
          </a:ln>
        </p:spPr>
        <p:txBody>
          <a:bodyPr anchorCtr="0" anchor="t" bIns="101850" lIns="101850" spcFirstLastPara="1" rIns="101850" wrap="square" tIns="10185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p36:notes"/>
          <p:cNvSpPr/>
          <p:nvPr>
            <p:ph idx="2" type="sldImg"/>
          </p:nvPr>
        </p:nvSpPr>
        <p:spPr>
          <a:xfrm>
            <a:off x="533400" y="754063"/>
            <a:ext cx="6705600" cy="37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1" name="Google Shape;351;p36:notes"/>
          <p:cNvSpPr txBox="1"/>
          <p:nvPr>
            <p:ph idx="1" type="body"/>
          </p:nvPr>
        </p:nvSpPr>
        <p:spPr>
          <a:xfrm>
            <a:off x="777240" y="4777740"/>
            <a:ext cx="6217920" cy="4526280"/>
          </a:xfrm>
          <a:prstGeom prst="rect">
            <a:avLst/>
          </a:prstGeom>
          <a:noFill/>
          <a:ln>
            <a:noFill/>
          </a:ln>
        </p:spPr>
        <p:txBody>
          <a:bodyPr anchorCtr="0" anchor="t" bIns="101850" lIns="101850" spcFirstLastPara="1" rIns="101850" wrap="square" tIns="101850">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p37:notes"/>
          <p:cNvSpPr/>
          <p:nvPr>
            <p:ph idx="2" type="sldImg"/>
          </p:nvPr>
        </p:nvSpPr>
        <p:spPr>
          <a:xfrm>
            <a:off x="533400" y="754063"/>
            <a:ext cx="6705600" cy="37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8" name="Google Shape;358;p37:notes"/>
          <p:cNvSpPr txBox="1"/>
          <p:nvPr>
            <p:ph idx="1" type="body"/>
          </p:nvPr>
        </p:nvSpPr>
        <p:spPr>
          <a:xfrm>
            <a:off x="777240" y="4777740"/>
            <a:ext cx="6217920" cy="4526280"/>
          </a:xfrm>
          <a:prstGeom prst="rect">
            <a:avLst/>
          </a:prstGeom>
          <a:noFill/>
          <a:ln>
            <a:noFill/>
          </a:ln>
        </p:spPr>
        <p:txBody>
          <a:bodyPr anchorCtr="0" anchor="t" bIns="101850" lIns="101850" spcFirstLastPara="1" rIns="101850" wrap="square" tIns="10185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p38:notes"/>
          <p:cNvSpPr/>
          <p:nvPr>
            <p:ph idx="2" type="sldImg"/>
          </p:nvPr>
        </p:nvSpPr>
        <p:spPr>
          <a:xfrm>
            <a:off x="533400" y="754063"/>
            <a:ext cx="6705600" cy="37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7" name="Google Shape;367;p38:notes"/>
          <p:cNvSpPr txBox="1"/>
          <p:nvPr>
            <p:ph idx="1" type="body"/>
          </p:nvPr>
        </p:nvSpPr>
        <p:spPr>
          <a:xfrm>
            <a:off x="777240" y="4777740"/>
            <a:ext cx="6217920" cy="4526280"/>
          </a:xfrm>
          <a:prstGeom prst="rect">
            <a:avLst/>
          </a:prstGeom>
          <a:noFill/>
          <a:ln>
            <a:noFill/>
          </a:ln>
        </p:spPr>
        <p:txBody>
          <a:bodyPr anchorCtr="0" anchor="t" bIns="101850" lIns="101850" spcFirstLastPara="1" rIns="101850" wrap="square" tIns="101850">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p39:notes"/>
          <p:cNvSpPr txBox="1"/>
          <p:nvPr>
            <p:ph idx="1" type="body"/>
          </p:nvPr>
        </p:nvSpPr>
        <p:spPr>
          <a:xfrm>
            <a:off x="777875" y="4778375"/>
            <a:ext cx="6216650" cy="452596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p39:notes"/>
          <p:cNvSpPr/>
          <p:nvPr>
            <p:ph idx="2" type="sldImg"/>
          </p:nvPr>
        </p:nvSpPr>
        <p:spPr>
          <a:xfrm>
            <a:off x="534988" y="754063"/>
            <a:ext cx="6702425"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p4:notes"/>
          <p:cNvSpPr txBox="1"/>
          <p:nvPr>
            <p:ph idx="1" type="body"/>
          </p:nvPr>
        </p:nvSpPr>
        <p:spPr>
          <a:xfrm>
            <a:off x="777875" y="4778375"/>
            <a:ext cx="6216650" cy="452596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4:notes"/>
          <p:cNvSpPr/>
          <p:nvPr>
            <p:ph idx="2" type="sldImg"/>
          </p:nvPr>
        </p:nvSpPr>
        <p:spPr>
          <a:xfrm>
            <a:off x="534988" y="754063"/>
            <a:ext cx="6702425"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p40:notes"/>
          <p:cNvSpPr txBox="1"/>
          <p:nvPr>
            <p:ph idx="1" type="body"/>
          </p:nvPr>
        </p:nvSpPr>
        <p:spPr>
          <a:xfrm>
            <a:off x="777875" y="4778375"/>
            <a:ext cx="6216650" cy="452596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p40:notes"/>
          <p:cNvSpPr/>
          <p:nvPr>
            <p:ph idx="2" type="sldImg"/>
          </p:nvPr>
        </p:nvSpPr>
        <p:spPr>
          <a:xfrm>
            <a:off x="534988" y="754063"/>
            <a:ext cx="6702425"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p5:notes"/>
          <p:cNvSpPr txBox="1"/>
          <p:nvPr>
            <p:ph idx="1" type="body"/>
          </p:nvPr>
        </p:nvSpPr>
        <p:spPr>
          <a:xfrm>
            <a:off x="777875" y="4778375"/>
            <a:ext cx="6216650" cy="452596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p5:notes"/>
          <p:cNvSpPr/>
          <p:nvPr>
            <p:ph idx="2" type="sldImg"/>
          </p:nvPr>
        </p:nvSpPr>
        <p:spPr>
          <a:xfrm>
            <a:off x="534988" y="754063"/>
            <a:ext cx="6702425"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p6:notes"/>
          <p:cNvSpPr txBox="1"/>
          <p:nvPr>
            <p:ph idx="1" type="body"/>
          </p:nvPr>
        </p:nvSpPr>
        <p:spPr>
          <a:xfrm>
            <a:off x="777875" y="4778375"/>
            <a:ext cx="6216650" cy="452596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p6:notes"/>
          <p:cNvSpPr/>
          <p:nvPr>
            <p:ph idx="2" type="sldImg"/>
          </p:nvPr>
        </p:nvSpPr>
        <p:spPr>
          <a:xfrm>
            <a:off x="534988" y="754063"/>
            <a:ext cx="6702425"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p7:notes"/>
          <p:cNvSpPr txBox="1"/>
          <p:nvPr>
            <p:ph idx="1" type="body"/>
          </p:nvPr>
        </p:nvSpPr>
        <p:spPr>
          <a:xfrm>
            <a:off x="777875" y="4778375"/>
            <a:ext cx="6216650" cy="452596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p7:notes"/>
          <p:cNvSpPr/>
          <p:nvPr>
            <p:ph idx="2" type="sldImg"/>
          </p:nvPr>
        </p:nvSpPr>
        <p:spPr>
          <a:xfrm>
            <a:off x="534988" y="754063"/>
            <a:ext cx="6702425"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p8:notes"/>
          <p:cNvSpPr txBox="1"/>
          <p:nvPr>
            <p:ph idx="1" type="body"/>
          </p:nvPr>
        </p:nvSpPr>
        <p:spPr>
          <a:xfrm>
            <a:off x="777875" y="4778375"/>
            <a:ext cx="6216650" cy="452596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p8:notes"/>
          <p:cNvSpPr/>
          <p:nvPr>
            <p:ph idx="2" type="sldImg"/>
          </p:nvPr>
        </p:nvSpPr>
        <p:spPr>
          <a:xfrm>
            <a:off x="534988" y="754063"/>
            <a:ext cx="6702425"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p9:notes"/>
          <p:cNvSpPr txBox="1"/>
          <p:nvPr>
            <p:ph idx="1" type="body"/>
          </p:nvPr>
        </p:nvSpPr>
        <p:spPr>
          <a:xfrm>
            <a:off x="777875" y="4778375"/>
            <a:ext cx="6216650" cy="452596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9:notes"/>
          <p:cNvSpPr/>
          <p:nvPr>
            <p:ph idx="2" type="sldImg"/>
          </p:nvPr>
        </p:nvSpPr>
        <p:spPr>
          <a:xfrm>
            <a:off x="534988" y="754063"/>
            <a:ext cx="6702425"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3" name="Shape 13"/>
        <p:cNvGrpSpPr/>
        <p:nvPr/>
      </p:nvGrpSpPr>
      <p:grpSpPr>
        <a:xfrm>
          <a:off x="0" y="0"/>
          <a:ext cx="0" cy="0"/>
          <a:chOff x="0" y="0"/>
          <a:chExt cx="0" cy="0"/>
        </a:xfrm>
      </p:grpSpPr>
      <p:grpSp>
        <p:nvGrpSpPr>
          <p:cNvPr id="14" name="Google Shape;14;p2"/>
          <p:cNvGrpSpPr/>
          <p:nvPr/>
        </p:nvGrpSpPr>
        <p:grpSpPr>
          <a:xfrm>
            <a:off x="4795961" y="3147994"/>
            <a:ext cx="489043" cy="116458"/>
            <a:chOff x="4137525" y="2915950"/>
            <a:chExt cx="869100" cy="207000"/>
          </a:xfrm>
        </p:grpSpPr>
        <p:sp>
          <p:nvSpPr>
            <p:cNvPr id="15" name="Google Shape;15;p2"/>
            <p:cNvSpPr/>
            <p:nvPr/>
          </p:nvSpPr>
          <p:spPr>
            <a:xfrm>
              <a:off x="4468575" y="2915950"/>
              <a:ext cx="207000" cy="207000"/>
            </a:xfrm>
            <a:prstGeom prst="ellipse">
              <a:avLst/>
            </a:prstGeom>
            <a:solidFill>
              <a:schemeClr val="dk1"/>
            </a:solidFill>
            <a:ln>
              <a:noFill/>
            </a:ln>
          </p:spPr>
          <p:txBody>
            <a:bodyPr anchorCtr="0" anchor="ctr" bIns="100800" lIns="100800" spcFirstLastPara="1" rIns="100800" wrap="square" tIns="100800">
              <a:noAutofit/>
            </a:bodyPr>
            <a:lstStyle/>
            <a:p>
              <a:pPr indent="0" lvl="0" marL="0" rtl="0" algn="l">
                <a:spcBef>
                  <a:spcPts val="0"/>
                </a:spcBef>
                <a:spcAft>
                  <a:spcPts val="0"/>
                </a:spcAft>
                <a:buNone/>
              </a:pPr>
              <a:r>
                <a:t/>
              </a:r>
              <a:endParaRPr/>
            </a:p>
          </p:txBody>
        </p:sp>
        <p:sp>
          <p:nvSpPr>
            <p:cNvPr id="16" name="Google Shape;16;p2"/>
            <p:cNvSpPr/>
            <p:nvPr/>
          </p:nvSpPr>
          <p:spPr>
            <a:xfrm>
              <a:off x="4799625" y="2915950"/>
              <a:ext cx="207000" cy="207000"/>
            </a:xfrm>
            <a:prstGeom prst="ellipse">
              <a:avLst/>
            </a:prstGeom>
            <a:solidFill>
              <a:schemeClr val="dk1"/>
            </a:solidFill>
            <a:ln>
              <a:noFill/>
            </a:ln>
          </p:spPr>
          <p:txBody>
            <a:bodyPr anchorCtr="0" anchor="ctr" bIns="100800" lIns="100800" spcFirstLastPara="1" rIns="100800" wrap="square" tIns="100800">
              <a:noAutofit/>
            </a:bodyPr>
            <a:lstStyle/>
            <a:p>
              <a:pPr indent="0" lvl="0" marL="0" rtl="0" algn="l">
                <a:spcBef>
                  <a:spcPts val="0"/>
                </a:spcBef>
                <a:spcAft>
                  <a:spcPts val="0"/>
                </a:spcAft>
                <a:buNone/>
              </a:pPr>
              <a:r>
                <a:t/>
              </a:r>
              <a:endParaRPr/>
            </a:p>
          </p:txBody>
        </p:sp>
        <p:sp>
          <p:nvSpPr>
            <p:cNvPr id="17" name="Google Shape;17;p2"/>
            <p:cNvSpPr/>
            <p:nvPr/>
          </p:nvSpPr>
          <p:spPr>
            <a:xfrm>
              <a:off x="4137525" y="2915950"/>
              <a:ext cx="207000" cy="207000"/>
            </a:xfrm>
            <a:prstGeom prst="ellipse">
              <a:avLst/>
            </a:prstGeom>
            <a:solidFill>
              <a:schemeClr val="dk1"/>
            </a:solidFill>
            <a:ln>
              <a:noFill/>
            </a:ln>
          </p:spPr>
          <p:txBody>
            <a:bodyPr anchorCtr="0" anchor="ctr" bIns="100800" lIns="100800" spcFirstLastPara="1" rIns="100800" wrap="square" tIns="100800">
              <a:noAutofit/>
            </a:bodyPr>
            <a:lstStyle/>
            <a:p>
              <a:pPr indent="0" lvl="0" marL="0" rtl="0" algn="l">
                <a:spcBef>
                  <a:spcPts val="0"/>
                </a:spcBef>
                <a:spcAft>
                  <a:spcPts val="0"/>
                </a:spcAft>
                <a:buNone/>
              </a:pPr>
              <a:r>
                <a:t/>
              </a:r>
              <a:endParaRPr/>
            </a:p>
          </p:txBody>
        </p:sp>
      </p:grpSp>
      <p:sp>
        <p:nvSpPr>
          <p:cNvPr id="18" name="Google Shape;18;p2"/>
          <p:cNvSpPr txBox="1"/>
          <p:nvPr>
            <p:ph type="ctrTitle"/>
          </p:nvPr>
        </p:nvSpPr>
        <p:spPr>
          <a:xfrm>
            <a:off x="740015" y="1092326"/>
            <a:ext cx="8600700" cy="1907400"/>
          </a:xfrm>
          <a:prstGeom prst="rect">
            <a:avLst/>
          </a:prstGeom>
        </p:spPr>
        <p:txBody>
          <a:bodyPr anchorCtr="0" anchor="b" bIns="100800" lIns="100800" spcFirstLastPara="1" rIns="100800" wrap="square" tIns="100800"/>
          <a:lstStyle>
            <a:lvl1pPr lvl="0" algn="ctr">
              <a:spcBef>
                <a:spcPts val="0"/>
              </a:spcBef>
              <a:spcAft>
                <a:spcPts val="0"/>
              </a:spcAft>
              <a:buSzPts val="5300"/>
              <a:buNone/>
              <a:defRPr sz="53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p:txBody>
      </p:sp>
      <p:sp>
        <p:nvSpPr>
          <p:cNvPr id="19" name="Google Shape;19;p2"/>
          <p:cNvSpPr txBox="1"/>
          <p:nvPr>
            <p:ph idx="1" type="subTitle"/>
          </p:nvPr>
        </p:nvSpPr>
        <p:spPr>
          <a:xfrm>
            <a:off x="740007" y="3500203"/>
            <a:ext cx="8600700" cy="873900"/>
          </a:xfrm>
          <a:prstGeom prst="rect">
            <a:avLst/>
          </a:prstGeom>
        </p:spPr>
        <p:txBody>
          <a:bodyPr anchorCtr="0" anchor="t" bIns="100800" lIns="100800" spcFirstLastPara="1" rIns="100800" wrap="square" tIns="100800"/>
          <a:lstStyle>
            <a:lvl1pPr lvl="0" algn="ctr">
              <a:lnSpc>
                <a:spcPct val="100000"/>
              </a:lnSpc>
              <a:spcBef>
                <a:spcPts val="0"/>
              </a:spcBef>
              <a:spcAft>
                <a:spcPts val="0"/>
              </a:spcAft>
              <a:buSzPts val="2300"/>
              <a:buNone/>
              <a:defRPr sz="2300"/>
            </a:lvl1pPr>
            <a:lvl2pPr lvl="1" algn="ctr">
              <a:lnSpc>
                <a:spcPct val="100000"/>
              </a:lnSpc>
              <a:spcBef>
                <a:spcPts val="0"/>
              </a:spcBef>
              <a:spcAft>
                <a:spcPts val="0"/>
              </a:spcAft>
              <a:buSzPts val="2300"/>
              <a:buNone/>
              <a:defRPr sz="2300"/>
            </a:lvl2pPr>
            <a:lvl3pPr lvl="2" algn="ctr">
              <a:lnSpc>
                <a:spcPct val="100000"/>
              </a:lnSpc>
              <a:spcBef>
                <a:spcPts val="0"/>
              </a:spcBef>
              <a:spcAft>
                <a:spcPts val="0"/>
              </a:spcAft>
              <a:buSzPts val="2300"/>
              <a:buNone/>
              <a:defRPr sz="2300"/>
            </a:lvl3pPr>
            <a:lvl4pPr lvl="3" algn="ctr">
              <a:lnSpc>
                <a:spcPct val="100000"/>
              </a:lnSpc>
              <a:spcBef>
                <a:spcPts val="0"/>
              </a:spcBef>
              <a:spcAft>
                <a:spcPts val="0"/>
              </a:spcAft>
              <a:buSzPts val="2300"/>
              <a:buNone/>
              <a:defRPr sz="2300"/>
            </a:lvl4pPr>
            <a:lvl5pPr lvl="4" algn="ctr">
              <a:lnSpc>
                <a:spcPct val="100000"/>
              </a:lnSpc>
              <a:spcBef>
                <a:spcPts val="0"/>
              </a:spcBef>
              <a:spcAft>
                <a:spcPts val="0"/>
              </a:spcAft>
              <a:buSzPts val="2300"/>
              <a:buNone/>
              <a:defRPr sz="2300"/>
            </a:lvl5pPr>
            <a:lvl6pPr lvl="5" algn="ctr">
              <a:lnSpc>
                <a:spcPct val="100000"/>
              </a:lnSpc>
              <a:spcBef>
                <a:spcPts val="0"/>
              </a:spcBef>
              <a:spcAft>
                <a:spcPts val="0"/>
              </a:spcAft>
              <a:buSzPts val="2300"/>
              <a:buNone/>
              <a:defRPr sz="2300"/>
            </a:lvl6pPr>
            <a:lvl7pPr lvl="6" algn="ctr">
              <a:lnSpc>
                <a:spcPct val="100000"/>
              </a:lnSpc>
              <a:spcBef>
                <a:spcPts val="0"/>
              </a:spcBef>
              <a:spcAft>
                <a:spcPts val="0"/>
              </a:spcAft>
              <a:buSzPts val="2300"/>
              <a:buNone/>
              <a:defRPr sz="2300"/>
            </a:lvl7pPr>
            <a:lvl8pPr lvl="7" algn="ctr">
              <a:lnSpc>
                <a:spcPct val="100000"/>
              </a:lnSpc>
              <a:spcBef>
                <a:spcPts val="0"/>
              </a:spcBef>
              <a:spcAft>
                <a:spcPts val="0"/>
              </a:spcAft>
              <a:buSzPts val="2300"/>
              <a:buNone/>
              <a:defRPr sz="2300"/>
            </a:lvl8pPr>
            <a:lvl9pPr lvl="8" algn="ctr">
              <a:lnSpc>
                <a:spcPct val="100000"/>
              </a:lnSpc>
              <a:spcBef>
                <a:spcPts val="0"/>
              </a:spcBef>
              <a:spcAft>
                <a:spcPts val="0"/>
              </a:spcAft>
              <a:buSzPts val="2300"/>
              <a:buNone/>
              <a:defRPr sz="2300"/>
            </a:lvl9pPr>
          </a:lstStyle>
          <a:p/>
        </p:txBody>
      </p:sp>
      <p:sp>
        <p:nvSpPr>
          <p:cNvPr id="20" name="Google Shape;20;p2"/>
          <p:cNvSpPr txBox="1"/>
          <p:nvPr>
            <p:ph idx="12" type="sldNum"/>
          </p:nvPr>
        </p:nvSpPr>
        <p:spPr>
          <a:xfrm>
            <a:off x="9359911" y="5160668"/>
            <a:ext cx="604800" cy="433800"/>
          </a:xfrm>
          <a:prstGeom prst="rect">
            <a:avLst/>
          </a:prstGeom>
        </p:spPr>
        <p:txBody>
          <a:bodyPr anchorCtr="0" anchor="ctr" bIns="100800" lIns="100800" spcFirstLastPara="1" rIns="100800" wrap="square" tIns="1008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3" name="Shape 53"/>
        <p:cNvGrpSpPr/>
        <p:nvPr/>
      </p:nvGrpSpPr>
      <p:grpSpPr>
        <a:xfrm>
          <a:off x="0" y="0"/>
          <a:ext cx="0" cy="0"/>
          <a:chOff x="0" y="0"/>
          <a:chExt cx="0" cy="0"/>
        </a:xfrm>
      </p:grpSpPr>
      <p:sp>
        <p:nvSpPr>
          <p:cNvPr id="54" name="Google Shape;54;p11"/>
          <p:cNvSpPr txBox="1"/>
          <p:nvPr>
            <p:ph hasCustomPrompt="1" type="title"/>
          </p:nvPr>
        </p:nvSpPr>
        <p:spPr>
          <a:xfrm>
            <a:off x="343628" y="1383902"/>
            <a:ext cx="9393300" cy="2084400"/>
          </a:xfrm>
          <a:prstGeom prst="rect">
            <a:avLst/>
          </a:prstGeom>
        </p:spPr>
        <p:txBody>
          <a:bodyPr anchorCtr="0" anchor="b" bIns="100800" lIns="100800" spcFirstLastPara="1" rIns="100800" wrap="square" tIns="100800"/>
          <a:lstStyle>
            <a:lvl1pPr lvl="0" algn="ctr">
              <a:spcBef>
                <a:spcPts val="0"/>
              </a:spcBef>
              <a:spcAft>
                <a:spcPts val="0"/>
              </a:spcAft>
              <a:buSzPts val="13200"/>
              <a:buNone/>
              <a:defRPr sz="13200"/>
            </a:lvl1pPr>
            <a:lvl2pPr lvl="1" algn="ctr">
              <a:spcBef>
                <a:spcPts val="0"/>
              </a:spcBef>
              <a:spcAft>
                <a:spcPts val="0"/>
              </a:spcAft>
              <a:buSzPts val="13200"/>
              <a:buNone/>
              <a:defRPr sz="13200"/>
            </a:lvl2pPr>
            <a:lvl3pPr lvl="2" algn="ctr">
              <a:spcBef>
                <a:spcPts val="0"/>
              </a:spcBef>
              <a:spcAft>
                <a:spcPts val="0"/>
              </a:spcAft>
              <a:buSzPts val="13200"/>
              <a:buNone/>
              <a:defRPr sz="13200"/>
            </a:lvl3pPr>
            <a:lvl4pPr lvl="3" algn="ctr">
              <a:spcBef>
                <a:spcPts val="0"/>
              </a:spcBef>
              <a:spcAft>
                <a:spcPts val="0"/>
              </a:spcAft>
              <a:buSzPts val="13200"/>
              <a:buNone/>
              <a:defRPr sz="13200"/>
            </a:lvl4pPr>
            <a:lvl5pPr lvl="4" algn="ctr">
              <a:spcBef>
                <a:spcPts val="0"/>
              </a:spcBef>
              <a:spcAft>
                <a:spcPts val="0"/>
              </a:spcAft>
              <a:buSzPts val="13200"/>
              <a:buNone/>
              <a:defRPr sz="13200"/>
            </a:lvl5pPr>
            <a:lvl6pPr lvl="5" algn="ctr">
              <a:spcBef>
                <a:spcPts val="0"/>
              </a:spcBef>
              <a:spcAft>
                <a:spcPts val="0"/>
              </a:spcAft>
              <a:buSzPts val="13200"/>
              <a:buNone/>
              <a:defRPr sz="13200"/>
            </a:lvl6pPr>
            <a:lvl7pPr lvl="6" algn="ctr">
              <a:spcBef>
                <a:spcPts val="0"/>
              </a:spcBef>
              <a:spcAft>
                <a:spcPts val="0"/>
              </a:spcAft>
              <a:buSzPts val="13200"/>
              <a:buNone/>
              <a:defRPr sz="13200"/>
            </a:lvl7pPr>
            <a:lvl8pPr lvl="7" algn="ctr">
              <a:spcBef>
                <a:spcPts val="0"/>
              </a:spcBef>
              <a:spcAft>
                <a:spcPts val="0"/>
              </a:spcAft>
              <a:buSzPts val="13200"/>
              <a:buNone/>
              <a:defRPr sz="13200"/>
            </a:lvl8pPr>
            <a:lvl9pPr lvl="8" algn="ctr">
              <a:spcBef>
                <a:spcPts val="0"/>
              </a:spcBef>
              <a:spcAft>
                <a:spcPts val="0"/>
              </a:spcAft>
              <a:buSzPts val="13200"/>
              <a:buNone/>
              <a:defRPr sz="13200"/>
            </a:lvl9pPr>
          </a:lstStyle>
          <a:p>
            <a:r>
              <a:t>xx%</a:t>
            </a:r>
          </a:p>
        </p:txBody>
      </p:sp>
      <p:sp>
        <p:nvSpPr>
          <p:cNvPr id="55" name="Google Shape;55;p11"/>
          <p:cNvSpPr txBox="1"/>
          <p:nvPr>
            <p:ph idx="1" type="body"/>
          </p:nvPr>
        </p:nvSpPr>
        <p:spPr>
          <a:xfrm>
            <a:off x="343628" y="3559239"/>
            <a:ext cx="9393300" cy="1434000"/>
          </a:xfrm>
          <a:prstGeom prst="rect">
            <a:avLst/>
          </a:prstGeom>
        </p:spPr>
        <p:txBody>
          <a:bodyPr anchorCtr="0" anchor="t" bIns="100800" lIns="100800" spcFirstLastPara="1" rIns="100800" wrap="square" tIns="100800"/>
          <a:lstStyle>
            <a:lvl1pPr indent="-355600" lvl="0" marL="457200" algn="ctr">
              <a:spcBef>
                <a:spcPts val="0"/>
              </a:spcBef>
              <a:spcAft>
                <a:spcPts val="0"/>
              </a:spcAft>
              <a:buSzPts val="2000"/>
              <a:buChar char="●"/>
              <a:defRPr/>
            </a:lvl1pPr>
            <a:lvl2pPr indent="-323850" lvl="1" marL="914400" algn="ctr">
              <a:spcBef>
                <a:spcPts val="1800"/>
              </a:spcBef>
              <a:spcAft>
                <a:spcPts val="0"/>
              </a:spcAft>
              <a:buSzPts val="1500"/>
              <a:buChar char="○"/>
              <a:defRPr/>
            </a:lvl2pPr>
            <a:lvl3pPr indent="-323850" lvl="2" marL="1371600" algn="ctr">
              <a:spcBef>
                <a:spcPts val="1800"/>
              </a:spcBef>
              <a:spcAft>
                <a:spcPts val="0"/>
              </a:spcAft>
              <a:buSzPts val="1500"/>
              <a:buChar char="■"/>
              <a:defRPr/>
            </a:lvl3pPr>
            <a:lvl4pPr indent="-323850" lvl="3" marL="1828800" algn="ctr">
              <a:spcBef>
                <a:spcPts val="1800"/>
              </a:spcBef>
              <a:spcAft>
                <a:spcPts val="0"/>
              </a:spcAft>
              <a:buSzPts val="1500"/>
              <a:buChar char="●"/>
              <a:defRPr/>
            </a:lvl4pPr>
            <a:lvl5pPr indent="-323850" lvl="4" marL="2286000" algn="ctr">
              <a:spcBef>
                <a:spcPts val="1800"/>
              </a:spcBef>
              <a:spcAft>
                <a:spcPts val="0"/>
              </a:spcAft>
              <a:buSzPts val="1500"/>
              <a:buChar char="○"/>
              <a:defRPr/>
            </a:lvl5pPr>
            <a:lvl6pPr indent="-323850" lvl="5" marL="2743200" algn="ctr">
              <a:spcBef>
                <a:spcPts val="1800"/>
              </a:spcBef>
              <a:spcAft>
                <a:spcPts val="0"/>
              </a:spcAft>
              <a:buSzPts val="1500"/>
              <a:buChar char="■"/>
              <a:defRPr/>
            </a:lvl6pPr>
            <a:lvl7pPr indent="-323850" lvl="6" marL="3200400" algn="ctr">
              <a:spcBef>
                <a:spcPts val="1800"/>
              </a:spcBef>
              <a:spcAft>
                <a:spcPts val="0"/>
              </a:spcAft>
              <a:buSzPts val="1500"/>
              <a:buChar char="●"/>
              <a:defRPr/>
            </a:lvl7pPr>
            <a:lvl8pPr indent="-323850" lvl="7" marL="3657600" algn="ctr">
              <a:spcBef>
                <a:spcPts val="1800"/>
              </a:spcBef>
              <a:spcAft>
                <a:spcPts val="0"/>
              </a:spcAft>
              <a:buSzPts val="1500"/>
              <a:buChar char="○"/>
              <a:defRPr/>
            </a:lvl8pPr>
            <a:lvl9pPr indent="-323850" lvl="8" marL="4114800" algn="ctr">
              <a:spcBef>
                <a:spcPts val="1800"/>
              </a:spcBef>
              <a:spcAft>
                <a:spcPts val="1800"/>
              </a:spcAft>
              <a:buSzPts val="1500"/>
              <a:buChar char="■"/>
              <a:defRPr/>
            </a:lvl9pPr>
          </a:lstStyle>
          <a:p/>
        </p:txBody>
      </p:sp>
      <p:sp>
        <p:nvSpPr>
          <p:cNvPr id="56" name="Google Shape;56;p11"/>
          <p:cNvSpPr txBox="1"/>
          <p:nvPr>
            <p:ph idx="12" type="sldNum"/>
          </p:nvPr>
        </p:nvSpPr>
        <p:spPr>
          <a:xfrm>
            <a:off x="9359911" y="5160668"/>
            <a:ext cx="604800" cy="433800"/>
          </a:xfrm>
          <a:prstGeom prst="rect">
            <a:avLst/>
          </a:prstGeom>
        </p:spPr>
        <p:txBody>
          <a:bodyPr anchorCtr="0" anchor="ctr" bIns="100800" lIns="100800" spcFirstLastPara="1" rIns="100800" wrap="square" tIns="1008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9359911" y="5160668"/>
            <a:ext cx="604800" cy="433800"/>
          </a:xfrm>
          <a:prstGeom prst="rect">
            <a:avLst/>
          </a:prstGeom>
        </p:spPr>
        <p:txBody>
          <a:bodyPr anchorCtr="0" anchor="ctr" bIns="100800" lIns="100800" spcFirstLastPara="1" rIns="100800" wrap="square" tIns="1008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_AND_BODY_1">
    <p:spTree>
      <p:nvGrpSpPr>
        <p:cNvPr id="59" name="Shape 59"/>
        <p:cNvGrpSpPr/>
        <p:nvPr/>
      </p:nvGrpSpPr>
      <p:grpSpPr>
        <a:xfrm>
          <a:off x="0" y="0"/>
          <a:ext cx="0" cy="0"/>
          <a:chOff x="0" y="0"/>
          <a:chExt cx="0" cy="0"/>
        </a:xfrm>
      </p:grpSpPr>
      <p:sp>
        <p:nvSpPr>
          <p:cNvPr id="60" name="Google Shape;60;p13"/>
          <p:cNvSpPr txBox="1"/>
          <p:nvPr>
            <p:ph type="title"/>
          </p:nvPr>
        </p:nvSpPr>
        <p:spPr>
          <a:xfrm>
            <a:off x="504000" y="226080"/>
            <a:ext cx="9071700" cy="946500"/>
          </a:xfrm>
          <a:prstGeom prst="rect">
            <a:avLst/>
          </a:prstGeom>
          <a:noFill/>
          <a:ln>
            <a:noFill/>
          </a:ln>
        </p:spPr>
        <p:txBody>
          <a:bodyPr anchorCtr="0" anchor="ctr" bIns="0" lIns="0" spcFirstLastPara="1" rIns="0" wrap="square" tIns="0"/>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61" name="Google Shape;61;p13"/>
          <p:cNvSpPr txBox="1"/>
          <p:nvPr>
            <p:ph idx="1" type="subTitle"/>
          </p:nvPr>
        </p:nvSpPr>
        <p:spPr>
          <a:xfrm>
            <a:off x="504000" y="1326600"/>
            <a:ext cx="9071700" cy="3288300"/>
          </a:xfrm>
          <a:prstGeom prst="rect">
            <a:avLst/>
          </a:prstGeom>
          <a:noFill/>
          <a:ln>
            <a:noFill/>
          </a:ln>
        </p:spPr>
        <p:txBody>
          <a:bodyPr anchorCtr="0" anchor="ctr" bIns="0" lIns="0" spcFirstLastPara="1" rIns="0" wrap="square" tIns="0"/>
          <a:lstStyle>
            <a:lvl1pPr lvl="0" rtl="0">
              <a:spcBef>
                <a:spcPts val="0"/>
              </a:spcBef>
              <a:spcAft>
                <a:spcPts val="0"/>
              </a:spcAft>
              <a:buSzPts val="2000"/>
              <a:buNone/>
              <a:defRPr/>
            </a:lvl1pPr>
            <a:lvl2pPr lvl="1" rtl="0">
              <a:spcBef>
                <a:spcPts val="1800"/>
              </a:spcBef>
              <a:spcAft>
                <a:spcPts val="0"/>
              </a:spcAft>
              <a:buSzPts val="1500"/>
              <a:buNone/>
              <a:defRPr/>
            </a:lvl2pPr>
            <a:lvl3pPr lvl="2" rtl="0">
              <a:spcBef>
                <a:spcPts val="1800"/>
              </a:spcBef>
              <a:spcAft>
                <a:spcPts val="0"/>
              </a:spcAft>
              <a:buSzPts val="1500"/>
              <a:buNone/>
              <a:defRPr/>
            </a:lvl3pPr>
            <a:lvl4pPr lvl="3" rtl="0">
              <a:spcBef>
                <a:spcPts val="1800"/>
              </a:spcBef>
              <a:spcAft>
                <a:spcPts val="0"/>
              </a:spcAft>
              <a:buSzPts val="1500"/>
              <a:buNone/>
              <a:defRPr/>
            </a:lvl4pPr>
            <a:lvl5pPr lvl="4" rtl="0">
              <a:spcBef>
                <a:spcPts val="1800"/>
              </a:spcBef>
              <a:spcAft>
                <a:spcPts val="0"/>
              </a:spcAft>
              <a:buSzPts val="1500"/>
              <a:buNone/>
              <a:defRPr/>
            </a:lvl5pPr>
            <a:lvl6pPr lvl="5" rtl="0">
              <a:spcBef>
                <a:spcPts val="1800"/>
              </a:spcBef>
              <a:spcAft>
                <a:spcPts val="0"/>
              </a:spcAft>
              <a:buSzPts val="1500"/>
              <a:buNone/>
              <a:defRPr/>
            </a:lvl6pPr>
            <a:lvl7pPr lvl="6" rtl="0">
              <a:spcBef>
                <a:spcPts val="1800"/>
              </a:spcBef>
              <a:spcAft>
                <a:spcPts val="0"/>
              </a:spcAft>
              <a:buSzPts val="1500"/>
              <a:buNone/>
              <a:defRPr/>
            </a:lvl7pPr>
            <a:lvl8pPr lvl="7" rtl="0">
              <a:spcBef>
                <a:spcPts val="1800"/>
              </a:spcBef>
              <a:spcAft>
                <a:spcPts val="0"/>
              </a:spcAft>
              <a:buSzPts val="1500"/>
              <a:buNone/>
              <a:defRPr/>
            </a:lvl8pPr>
            <a:lvl9pPr lvl="8" rtl="0">
              <a:spcBef>
                <a:spcPts val="1800"/>
              </a:spcBef>
              <a:spcAft>
                <a:spcPts val="1800"/>
              </a:spcAft>
              <a:buSzPts val="15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62" name="Shape 62"/>
        <p:cNvGrpSpPr/>
        <p:nvPr/>
      </p:nvGrpSpPr>
      <p:grpSpPr>
        <a:xfrm>
          <a:off x="0" y="0"/>
          <a:ext cx="0" cy="0"/>
          <a:chOff x="0" y="0"/>
          <a:chExt cx="0" cy="0"/>
        </a:xfrm>
      </p:grpSpPr>
      <p:sp>
        <p:nvSpPr>
          <p:cNvPr id="63" name="Google Shape;63;p14"/>
          <p:cNvSpPr txBox="1"/>
          <p:nvPr>
            <p:ph type="title"/>
          </p:nvPr>
        </p:nvSpPr>
        <p:spPr>
          <a:xfrm>
            <a:off x="504000" y="226080"/>
            <a:ext cx="9071700" cy="946500"/>
          </a:xfrm>
          <a:prstGeom prst="rect">
            <a:avLst/>
          </a:prstGeom>
          <a:noFill/>
          <a:ln>
            <a:noFill/>
          </a:ln>
        </p:spPr>
        <p:txBody>
          <a:bodyPr anchorCtr="0" anchor="ctr" bIns="0" lIns="0" spcFirstLastPara="1" rIns="0" wrap="square" tIns="0"/>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64" name="Google Shape;64;p14"/>
          <p:cNvSpPr txBox="1"/>
          <p:nvPr>
            <p:ph idx="1" type="body"/>
          </p:nvPr>
        </p:nvSpPr>
        <p:spPr>
          <a:xfrm>
            <a:off x="504000" y="1326600"/>
            <a:ext cx="9071700" cy="3288300"/>
          </a:xfrm>
          <a:prstGeom prst="rect">
            <a:avLst/>
          </a:prstGeom>
          <a:noFill/>
          <a:ln>
            <a:noFill/>
          </a:ln>
        </p:spPr>
        <p:txBody>
          <a:bodyPr anchorCtr="0" anchor="t" bIns="0" lIns="0" spcFirstLastPara="1" rIns="0" wrap="square" tIns="0"/>
          <a:lstStyle>
            <a:lvl1pPr indent="-228600" lvl="0" marL="457200" rtl="0">
              <a:spcBef>
                <a:spcPts val="0"/>
              </a:spcBef>
              <a:spcAft>
                <a:spcPts val="0"/>
              </a:spcAft>
              <a:buSzPts val="2000"/>
              <a:buNone/>
              <a:defRPr/>
            </a:lvl1pPr>
            <a:lvl2pPr indent="-228600" lvl="1" marL="914400" rtl="0">
              <a:spcBef>
                <a:spcPts val="1800"/>
              </a:spcBef>
              <a:spcAft>
                <a:spcPts val="0"/>
              </a:spcAft>
              <a:buSzPts val="1500"/>
              <a:buNone/>
              <a:defRPr/>
            </a:lvl2pPr>
            <a:lvl3pPr indent="-228600" lvl="2" marL="1371600" rtl="0">
              <a:spcBef>
                <a:spcPts val="1800"/>
              </a:spcBef>
              <a:spcAft>
                <a:spcPts val="0"/>
              </a:spcAft>
              <a:buSzPts val="1500"/>
              <a:buNone/>
              <a:defRPr/>
            </a:lvl3pPr>
            <a:lvl4pPr indent="-228600" lvl="3" marL="1828800" rtl="0">
              <a:spcBef>
                <a:spcPts val="1800"/>
              </a:spcBef>
              <a:spcAft>
                <a:spcPts val="0"/>
              </a:spcAft>
              <a:buSzPts val="1500"/>
              <a:buNone/>
              <a:defRPr/>
            </a:lvl4pPr>
            <a:lvl5pPr indent="-228600" lvl="4" marL="2286000" rtl="0">
              <a:spcBef>
                <a:spcPts val="1800"/>
              </a:spcBef>
              <a:spcAft>
                <a:spcPts val="0"/>
              </a:spcAft>
              <a:buSzPts val="1500"/>
              <a:buNone/>
              <a:defRPr/>
            </a:lvl5pPr>
            <a:lvl6pPr indent="-228600" lvl="5" marL="2743200" rtl="0">
              <a:spcBef>
                <a:spcPts val="1800"/>
              </a:spcBef>
              <a:spcAft>
                <a:spcPts val="0"/>
              </a:spcAft>
              <a:buSzPts val="1500"/>
              <a:buNone/>
              <a:defRPr/>
            </a:lvl6pPr>
            <a:lvl7pPr indent="-228600" lvl="6" marL="3200400" rtl="0">
              <a:spcBef>
                <a:spcPts val="1800"/>
              </a:spcBef>
              <a:spcAft>
                <a:spcPts val="0"/>
              </a:spcAft>
              <a:buSzPts val="1500"/>
              <a:buNone/>
              <a:defRPr/>
            </a:lvl7pPr>
            <a:lvl8pPr indent="-228600" lvl="7" marL="3657600" rtl="0">
              <a:spcBef>
                <a:spcPts val="1800"/>
              </a:spcBef>
              <a:spcAft>
                <a:spcPts val="0"/>
              </a:spcAft>
              <a:buSzPts val="1500"/>
              <a:buNone/>
              <a:defRPr/>
            </a:lvl8pPr>
            <a:lvl9pPr indent="-228600" lvl="8" marL="4114800" rtl="0">
              <a:spcBef>
                <a:spcPts val="1800"/>
              </a:spcBef>
              <a:spcAft>
                <a:spcPts val="1800"/>
              </a:spcAft>
              <a:buSzPts val="15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2">
  <p:cSld name="TITLE_2">
    <p:bg>
      <p:bgPr>
        <a:solidFill>
          <a:schemeClr val="lt2"/>
        </a:solidFill>
      </p:bgPr>
    </p:bg>
    <p:spTree>
      <p:nvGrpSpPr>
        <p:cNvPr id="65" name="Shape 65"/>
        <p:cNvGrpSpPr/>
        <p:nvPr/>
      </p:nvGrpSpPr>
      <p:grpSpPr>
        <a:xfrm>
          <a:off x="0" y="0"/>
          <a:ext cx="0" cy="0"/>
          <a:chOff x="0" y="0"/>
          <a:chExt cx="0" cy="0"/>
        </a:xfrm>
      </p:grpSpPr>
      <p:sp>
        <p:nvSpPr>
          <p:cNvPr id="66" name="Google Shape;66;p15"/>
          <p:cNvSpPr/>
          <p:nvPr/>
        </p:nvSpPr>
        <p:spPr>
          <a:xfrm>
            <a:off x="0" y="0"/>
            <a:ext cx="10080600" cy="537900"/>
          </a:xfrm>
          <a:prstGeom prst="rect">
            <a:avLst/>
          </a:prstGeom>
          <a:solidFill>
            <a:schemeClr val="lt1"/>
          </a:solidFill>
          <a:ln>
            <a:noFill/>
          </a:ln>
        </p:spPr>
        <p:txBody>
          <a:bodyPr anchorCtr="0" anchor="ctr" bIns="100800" lIns="100800" spcFirstLastPara="1" rIns="100800" wrap="square" tIns="100800">
            <a:noAutofit/>
          </a:bodyPr>
          <a:lstStyle/>
          <a:p>
            <a:pPr indent="0" lvl="0" marL="0" rtl="0" algn="l">
              <a:spcBef>
                <a:spcPts val="0"/>
              </a:spcBef>
              <a:spcAft>
                <a:spcPts val="0"/>
              </a:spcAft>
              <a:buNone/>
            </a:pPr>
            <a:r>
              <a:t/>
            </a:r>
            <a:endParaRPr/>
          </a:p>
        </p:txBody>
      </p:sp>
      <p:grpSp>
        <p:nvGrpSpPr>
          <p:cNvPr id="67" name="Google Shape;67;p15"/>
          <p:cNvGrpSpPr/>
          <p:nvPr/>
        </p:nvGrpSpPr>
        <p:grpSpPr>
          <a:xfrm>
            <a:off x="915619" y="1313219"/>
            <a:ext cx="822192" cy="50521"/>
            <a:chOff x="4580561" y="2589004"/>
            <a:chExt cx="1064464" cy="25200"/>
          </a:xfrm>
        </p:grpSpPr>
        <p:sp>
          <p:nvSpPr>
            <p:cNvPr id="68" name="Google Shape;68;p15"/>
            <p:cNvSpPr/>
            <p:nvPr/>
          </p:nvSpPr>
          <p:spPr>
            <a:xfrm rot="-5400000">
              <a:off x="5366325" y="2335504"/>
              <a:ext cx="25200" cy="532200"/>
            </a:xfrm>
            <a:prstGeom prst="rect">
              <a:avLst/>
            </a:prstGeom>
            <a:solidFill>
              <a:schemeClr val="accent3"/>
            </a:solidFill>
            <a:ln>
              <a:noFill/>
            </a:ln>
          </p:spPr>
          <p:txBody>
            <a:bodyPr anchorCtr="0" anchor="ctr" bIns="100800" lIns="100800" spcFirstLastPara="1" rIns="100800" wrap="square" tIns="100800">
              <a:noAutofit/>
            </a:bodyPr>
            <a:lstStyle/>
            <a:p>
              <a:pPr indent="0" lvl="0" marL="0" rtl="0" algn="l">
                <a:spcBef>
                  <a:spcPts val="0"/>
                </a:spcBef>
                <a:spcAft>
                  <a:spcPts val="0"/>
                </a:spcAft>
                <a:buNone/>
              </a:pPr>
              <a:r>
                <a:t/>
              </a:r>
              <a:endParaRPr/>
            </a:p>
          </p:txBody>
        </p:sp>
        <p:sp>
          <p:nvSpPr>
            <p:cNvPr id="69" name="Google Shape;69;p15"/>
            <p:cNvSpPr/>
            <p:nvPr/>
          </p:nvSpPr>
          <p:spPr>
            <a:xfrm rot="-5400000">
              <a:off x="4836311" y="2333254"/>
              <a:ext cx="25200" cy="536700"/>
            </a:xfrm>
            <a:prstGeom prst="rect">
              <a:avLst/>
            </a:prstGeom>
            <a:solidFill>
              <a:schemeClr val="dk1"/>
            </a:solidFill>
            <a:ln>
              <a:noFill/>
            </a:ln>
          </p:spPr>
          <p:txBody>
            <a:bodyPr anchorCtr="0" anchor="ctr" bIns="100800" lIns="100800" spcFirstLastPara="1" rIns="100800" wrap="square" tIns="100800">
              <a:noAutofit/>
            </a:bodyPr>
            <a:lstStyle/>
            <a:p>
              <a:pPr indent="0" lvl="0" marL="0" rtl="0" algn="l">
                <a:spcBef>
                  <a:spcPts val="0"/>
                </a:spcBef>
                <a:spcAft>
                  <a:spcPts val="0"/>
                </a:spcAft>
                <a:buNone/>
              </a:pPr>
              <a:r>
                <a:t/>
              </a:r>
              <a:endParaRPr/>
            </a:p>
          </p:txBody>
        </p:sp>
      </p:grpSp>
      <p:sp>
        <p:nvSpPr>
          <p:cNvPr id="70" name="Google Shape;70;p15"/>
          <p:cNvSpPr txBox="1"/>
          <p:nvPr>
            <p:ph type="ctrTitle"/>
          </p:nvPr>
        </p:nvSpPr>
        <p:spPr>
          <a:xfrm>
            <a:off x="804168" y="1457960"/>
            <a:ext cx="8475600" cy="1835400"/>
          </a:xfrm>
          <a:prstGeom prst="rect">
            <a:avLst/>
          </a:prstGeom>
        </p:spPr>
        <p:txBody>
          <a:bodyPr anchorCtr="0" anchor="t" bIns="100800" lIns="100800" spcFirstLastPara="1" rIns="100800" wrap="square" tIns="100800"/>
          <a:lstStyle>
            <a:lvl1pPr lvl="0" rtl="0">
              <a:spcBef>
                <a:spcPts val="0"/>
              </a:spcBef>
              <a:spcAft>
                <a:spcPts val="0"/>
              </a:spcAft>
              <a:buClr>
                <a:schemeClr val="dk2"/>
              </a:buClr>
              <a:buSzPts val="4600"/>
              <a:buNone/>
              <a:defRPr sz="4600">
                <a:solidFill>
                  <a:schemeClr val="dk2"/>
                </a:solidFill>
              </a:defRPr>
            </a:lvl1pPr>
            <a:lvl2pPr lvl="1" rtl="0">
              <a:spcBef>
                <a:spcPts val="0"/>
              </a:spcBef>
              <a:spcAft>
                <a:spcPts val="0"/>
              </a:spcAft>
              <a:buClr>
                <a:schemeClr val="dk2"/>
              </a:buClr>
              <a:buSzPts val="4600"/>
              <a:buNone/>
              <a:defRPr sz="4600">
                <a:solidFill>
                  <a:schemeClr val="dk2"/>
                </a:solidFill>
              </a:defRPr>
            </a:lvl2pPr>
            <a:lvl3pPr lvl="2" rtl="0">
              <a:spcBef>
                <a:spcPts val="0"/>
              </a:spcBef>
              <a:spcAft>
                <a:spcPts val="0"/>
              </a:spcAft>
              <a:buClr>
                <a:schemeClr val="dk2"/>
              </a:buClr>
              <a:buSzPts val="4600"/>
              <a:buNone/>
              <a:defRPr sz="4600">
                <a:solidFill>
                  <a:schemeClr val="dk2"/>
                </a:solidFill>
              </a:defRPr>
            </a:lvl3pPr>
            <a:lvl4pPr lvl="3" rtl="0">
              <a:spcBef>
                <a:spcPts val="0"/>
              </a:spcBef>
              <a:spcAft>
                <a:spcPts val="0"/>
              </a:spcAft>
              <a:buClr>
                <a:schemeClr val="dk2"/>
              </a:buClr>
              <a:buSzPts val="4600"/>
              <a:buNone/>
              <a:defRPr sz="4600">
                <a:solidFill>
                  <a:schemeClr val="dk2"/>
                </a:solidFill>
              </a:defRPr>
            </a:lvl4pPr>
            <a:lvl5pPr lvl="4" rtl="0">
              <a:spcBef>
                <a:spcPts val="0"/>
              </a:spcBef>
              <a:spcAft>
                <a:spcPts val="0"/>
              </a:spcAft>
              <a:buClr>
                <a:schemeClr val="dk2"/>
              </a:buClr>
              <a:buSzPts val="4600"/>
              <a:buNone/>
              <a:defRPr sz="4600">
                <a:solidFill>
                  <a:schemeClr val="dk2"/>
                </a:solidFill>
              </a:defRPr>
            </a:lvl5pPr>
            <a:lvl6pPr lvl="5" rtl="0">
              <a:spcBef>
                <a:spcPts val="0"/>
              </a:spcBef>
              <a:spcAft>
                <a:spcPts val="0"/>
              </a:spcAft>
              <a:buClr>
                <a:schemeClr val="dk2"/>
              </a:buClr>
              <a:buSzPts val="4600"/>
              <a:buNone/>
              <a:defRPr sz="4600">
                <a:solidFill>
                  <a:schemeClr val="dk2"/>
                </a:solidFill>
              </a:defRPr>
            </a:lvl6pPr>
            <a:lvl7pPr lvl="6" rtl="0">
              <a:spcBef>
                <a:spcPts val="0"/>
              </a:spcBef>
              <a:spcAft>
                <a:spcPts val="0"/>
              </a:spcAft>
              <a:buClr>
                <a:schemeClr val="dk2"/>
              </a:buClr>
              <a:buSzPts val="4600"/>
              <a:buNone/>
              <a:defRPr sz="4600">
                <a:solidFill>
                  <a:schemeClr val="dk2"/>
                </a:solidFill>
              </a:defRPr>
            </a:lvl7pPr>
            <a:lvl8pPr lvl="7" rtl="0">
              <a:spcBef>
                <a:spcPts val="0"/>
              </a:spcBef>
              <a:spcAft>
                <a:spcPts val="0"/>
              </a:spcAft>
              <a:buClr>
                <a:schemeClr val="dk2"/>
              </a:buClr>
              <a:buSzPts val="4600"/>
              <a:buNone/>
              <a:defRPr sz="4600">
                <a:solidFill>
                  <a:schemeClr val="dk2"/>
                </a:solidFill>
              </a:defRPr>
            </a:lvl8pPr>
            <a:lvl9pPr lvl="8" rtl="0">
              <a:spcBef>
                <a:spcPts val="0"/>
              </a:spcBef>
              <a:spcAft>
                <a:spcPts val="0"/>
              </a:spcAft>
              <a:buClr>
                <a:schemeClr val="dk2"/>
              </a:buClr>
              <a:buSzPts val="4600"/>
              <a:buNone/>
              <a:defRPr sz="4600">
                <a:solidFill>
                  <a:schemeClr val="dk2"/>
                </a:solidFill>
              </a:defRPr>
            </a:lvl9pPr>
          </a:lstStyle>
          <a:p/>
        </p:txBody>
      </p:sp>
      <p:sp>
        <p:nvSpPr>
          <p:cNvPr id="71" name="Google Shape;71;p15"/>
          <p:cNvSpPr txBox="1"/>
          <p:nvPr>
            <p:ph idx="1" type="subTitle"/>
          </p:nvPr>
        </p:nvSpPr>
        <p:spPr>
          <a:xfrm>
            <a:off x="804364" y="3498024"/>
            <a:ext cx="8475600" cy="596700"/>
          </a:xfrm>
          <a:prstGeom prst="rect">
            <a:avLst/>
          </a:prstGeom>
        </p:spPr>
        <p:txBody>
          <a:bodyPr anchorCtr="0" anchor="t" bIns="100800" lIns="100800" spcFirstLastPara="1" rIns="100800" wrap="square" tIns="100800"/>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
        <p:nvSpPr>
          <p:cNvPr id="72" name="Google Shape;72;p15"/>
          <p:cNvSpPr txBox="1"/>
          <p:nvPr>
            <p:ph idx="12" type="sldNum"/>
          </p:nvPr>
        </p:nvSpPr>
        <p:spPr>
          <a:xfrm>
            <a:off x="9410681" y="5236564"/>
            <a:ext cx="604800" cy="433800"/>
          </a:xfrm>
          <a:prstGeom prst="rect">
            <a:avLst/>
          </a:prstGeom>
        </p:spPr>
        <p:txBody>
          <a:bodyPr anchorCtr="0" anchor="ctr" bIns="100800" lIns="100800" spcFirstLastPara="1" rIns="100800" wrap="square" tIns="100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73" name="Shape 73"/>
        <p:cNvGrpSpPr/>
        <p:nvPr/>
      </p:nvGrpSpPr>
      <p:grpSpPr>
        <a:xfrm>
          <a:off x="0" y="0"/>
          <a:ext cx="0" cy="0"/>
          <a:chOff x="0" y="0"/>
          <a:chExt cx="0" cy="0"/>
        </a:xfrm>
      </p:grpSpPr>
      <p:sp>
        <p:nvSpPr>
          <p:cNvPr id="74" name="Google Shape;74;p16"/>
          <p:cNvSpPr txBox="1"/>
          <p:nvPr>
            <p:ph type="title"/>
          </p:nvPr>
        </p:nvSpPr>
        <p:spPr>
          <a:xfrm>
            <a:off x="504000" y="226080"/>
            <a:ext cx="9071700" cy="946500"/>
          </a:xfrm>
          <a:prstGeom prst="rect">
            <a:avLst/>
          </a:prstGeom>
          <a:noFill/>
          <a:ln>
            <a:noFill/>
          </a:ln>
        </p:spPr>
        <p:txBody>
          <a:bodyPr anchorCtr="0" anchor="ctr" bIns="0" lIns="0" spcFirstLastPara="1" rIns="0" wrap="square" tIns="0"/>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75" name="Google Shape;75;p16"/>
          <p:cNvSpPr txBox="1"/>
          <p:nvPr>
            <p:ph idx="1" type="body"/>
          </p:nvPr>
        </p:nvSpPr>
        <p:spPr>
          <a:xfrm>
            <a:off x="912244" y="1575153"/>
            <a:ext cx="3635100" cy="476400"/>
          </a:xfrm>
          <a:prstGeom prst="rect">
            <a:avLst/>
          </a:prstGeom>
          <a:noFill/>
          <a:ln>
            <a:noFill/>
          </a:ln>
        </p:spPr>
        <p:txBody>
          <a:bodyPr anchorCtr="0" anchor="b" bIns="0" lIns="0" spcFirstLastPara="1" rIns="0" wrap="square" tIns="0"/>
          <a:lstStyle>
            <a:lvl1pPr indent="-228600" lvl="0" marL="457200" rtl="0">
              <a:spcBef>
                <a:spcPts val="0"/>
              </a:spcBef>
              <a:spcAft>
                <a:spcPts val="0"/>
              </a:spcAft>
              <a:buClr>
                <a:srgbClr val="F7F6F2"/>
              </a:buClr>
              <a:buSzPts val="2000"/>
              <a:buNone/>
              <a:defRPr b="0" sz="2000">
                <a:solidFill>
                  <a:srgbClr val="F7F6F2"/>
                </a:solidFill>
              </a:defRPr>
            </a:lvl1pPr>
            <a:lvl2pPr indent="-228600" lvl="1" marL="914400" rtl="0">
              <a:spcBef>
                <a:spcPts val="1800"/>
              </a:spcBef>
              <a:spcAft>
                <a:spcPts val="0"/>
              </a:spcAft>
              <a:buSzPts val="1700"/>
              <a:buNone/>
              <a:defRPr b="1" sz="1700"/>
            </a:lvl2pPr>
            <a:lvl3pPr indent="-228600" lvl="2" marL="1371600" rtl="0">
              <a:spcBef>
                <a:spcPts val="1800"/>
              </a:spcBef>
              <a:spcAft>
                <a:spcPts val="0"/>
              </a:spcAft>
              <a:buSzPts val="1500"/>
              <a:buNone/>
              <a:defRPr b="1" sz="1500"/>
            </a:lvl3pPr>
            <a:lvl4pPr indent="-228600" lvl="3" marL="1828800" rtl="0">
              <a:spcBef>
                <a:spcPts val="1800"/>
              </a:spcBef>
              <a:spcAft>
                <a:spcPts val="0"/>
              </a:spcAft>
              <a:buSzPts val="1300"/>
              <a:buNone/>
              <a:defRPr b="1" sz="1300"/>
            </a:lvl4pPr>
            <a:lvl5pPr indent="-228600" lvl="4" marL="2286000" rtl="0">
              <a:spcBef>
                <a:spcPts val="1800"/>
              </a:spcBef>
              <a:spcAft>
                <a:spcPts val="0"/>
              </a:spcAft>
              <a:buSzPts val="1300"/>
              <a:buNone/>
              <a:defRPr b="1" sz="1300"/>
            </a:lvl5pPr>
            <a:lvl6pPr indent="-228600" lvl="5" marL="2743200" rtl="0">
              <a:spcBef>
                <a:spcPts val="1800"/>
              </a:spcBef>
              <a:spcAft>
                <a:spcPts val="0"/>
              </a:spcAft>
              <a:buSzPts val="1300"/>
              <a:buNone/>
              <a:defRPr b="1" sz="1300"/>
            </a:lvl6pPr>
            <a:lvl7pPr indent="-228600" lvl="6" marL="3200400" rtl="0">
              <a:spcBef>
                <a:spcPts val="1800"/>
              </a:spcBef>
              <a:spcAft>
                <a:spcPts val="0"/>
              </a:spcAft>
              <a:buSzPts val="1300"/>
              <a:buNone/>
              <a:defRPr b="1" sz="1300"/>
            </a:lvl7pPr>
            <a:lvl8pPr indent="-228600" lvl="7" marL="3657600" rtl="0">
              <a:spcBef>
                <a:spcPts val="1800"/>
              </a:spcBef>
              <a:spcAft>
                <a:spcPts val="0"/>
              </a:spcAft>
              <a:buSzPts val="1300"/>
              <a:buNone/>
              <a:defRPr b="1" sz="1300"/>
            </a:lvl8pPr>
            <a:lvl9pPr indent="-228600" lvl="8" marL="4114800" rtl="0">
              <a:spcBef>
                <a:spcPts val="1800"/>
              </a:spcBef>
              <a:spcAft>
                <a:spcPts val="1800"/>
              </a:spcAft>
              <a:buSzPts val="1300"/>
              <a:buNone/>
              <a:defRPr b="1" sz="1300"/>
            </a:lvl9pPr>
          </a:lstStyle>
          <a:p/>
        </p:txBody>
      </p:sp>
      <p:sp>
        <p:nvSpPr>
          <p:cNvPr id="76" name="Google Shape;76;p16"/>
          <p:cNvSpPr txBox="1"/>
          <p:nvPr>
            <p:ph idx="2" type="body"/>
          </p:nvPr>
        </p:nvSpPr>
        <p:spPr>
          <a:xfrm>
            <a:off x="912244" y="2079202"/>
            <a:ext cx="3635100" cy="3093900"/>
          </a:xfrm>
          <a:prstGeom prst="rect">
            <a:avLst/>
          </a:prstGeom>
          <a:noFill/>
          <a:ln>
            <a:noFill/>
          </a:ln>
        </p:spPr>
        <p:txBody>
          <a:bodyPr anchorCtr="0" anchor="t" bIns="0" lIns="0" spcFirstLastPara="1" rIns="0" wrap="square" tIns="0"/>
          <a:lstStyle>
            <a:lvl1pPr indent="-228600" lvl="0" marL="457200" rtl="0">
              <a:spcBef>
                <a:spcPts val="0"/>
              </a:spcBef>
              <a:spcAft>
                <a:spcPts val="0"/>
              </a:spcAft>
              <a:buSzPts val="2000"/>
              <a:buNone/>
              <a:defRPr sz="1500"/>
            </a:lvl1pPr>
            <a:lvl2pPr indent="-228600" lvl="1" marL="914400" rtl="0">
              <a:spcBef>
                <a:spcPts val="1800"/>
              </a:spcBef>
              <a:spcAft>
                <a:spcPts val="0"/>
              </a:spcAft>
              <a:buSzPts val="1500"/>
              <a:buNone/>
              <a:defRPr sz="1300"/>
            </a:lvl2pPr>
            <a:lvl3pPr indent="-228600" lvl="2" marL="1371600" rtl="0">
              <a:spcBef>
                <a:spcPts val="1800"/>
              </a:spcBef>
              <a:spcAft>
                <a:spcPts val="0"/>
              </a:spcAft>
              <a:buSzPts val="1500"/>
              <a:buNone/>
              <a:defRPr sz="1200"/>
            </a:lvl3pPr>
            <a:lvl4pPr indent="-228600" lvl="3" marL="1828800" rtl="0">
              <a:spcBef>
                <a:spcPts val="1800"/>
              </a:spcBef>
              <a:spcAft>
                <a:spcPts val="0"/>
              </a:spcAft>
              <a:buSzPts val="1500"/>
              <a:buNone/>
              <a:defRPr sz="1000"/>
            </a:lvl4pPr>
            <a:lvl5pPr indent="-228600" lvl="4" marL="2286000" rtl="0">
              <a:spcBef>
                <a:spcPts val="1800"/>
              </a:spcBef>
              <a:spcAft>
                <a:spcPts val="0"/>
              </a:spcAft>
              <a:buSzPts val="1500"/>
              <a:buNone/>
              <a:defRPr sz="1000"/>
            </a:lvl5pPr>
            <a:lvl6pPr indent="-228600" lvl="5" marL="2743200" rtl="0">
              <a:spcBef>
                <a:spcPts val="1800"/>
              </a:spcBef>
              <a:spcAft>
                <a:spcPts val="0"/>
              </a:spcAft>
              <a:buSzPts val="1500"/>
              <a:buNone/>
              <a:defRPr sz="1000"/>
            </a:lvl6pPr>
            <a:lvl7pPr indent="-228600" lvl="6" marL="3200400" rtl="0">
              <a:spcBef>
                <a:spcPts val="1800"/>
              </a:spcBef>
              <a:spcAft>
                <a:spcPts val="0"/>
              </a:spcAft>
              <a:buSzPts val="1500"/>
              <a:buNone/>
              <a:defRPr sz="1000"/>
            </a:lvl7pPr>
            <a:lvl8pPr indent="-228600" lvl="7" marL="3657600" rtl="0">
              <a:spcBef>
                <a:spcPts val="1800"/>
              </a:spcBef>
              <a:spcAft>
                <a:spcPts val="0"/>
              </a:spcAft>
              <a:buSzPts val="1500"/>
              <a:buNone/>
              <a:defRPr sz="1000"/>
            </a:lvl8pPr>
            <a:lvl9pPr indent="-228600" lvl="8" marL="4114800" rtl="0">
              <a:spcBef>
                <a:spcPts val="1800"/>
              </a:spcBef>
              <a:spcAft>
                <a:spcPts val="1800"/>
              </a:spcAft>
              <a:buSzPts val="1500"/>
              <a:buNone/>
              <a:defRPr sz="1000"/>
            </a:lvl9pPr>
          </a:lstStyle>
          <a:p/>
        </p:txBody>
      </p:sp>
      <p:sp>
        <p:nvSpPr>
          <p:cNvPr id="77" name="Google Shape;77;p16"/>
          <p:cNvSpPr txBox="1"/>
          <p:nvPr>
            <p:ph idx="3" type="body"/>
          </p:nvPr>
        </p:nvSpPr>
        <p:spPr>
          <a:xfrm>
            <a:off x="4675266" y="1575153"/>
            <a:ext cx="3635100" cy="476400"/>
          </a:xfrm>
          <a:prstGeom prst="rect">
            <a:avLst/>
          </a:prstGeom>
          <a:noFill/>
          <a:ln>
            <a:noFill/>
          </a:ln>
        </p:spPr>
        <p:txBody>
          <a:bodyPr anchorCtr="0" anchor="b" bIns="0" lIns="0" spcFirstLastPara="1" rIns="0" wrap="square" tIns="0"/>
          <a:lstStyle>
            <a:lvl1pPr indent="-228600" lvl="0" marL="457200" rtl="0">
              <a:spcBef>
                <a:spcPts val="0"/>
              </a:spcBef>
              <a:spcAft>
                <a:spcPts val="0"/>
              </a:spcAft>
              <a:buClr>
                <a:srgbClr val="F7F6F2"/>
              </a:buClr>
              <a:buSzPts val="2000"/>
              <a:buNone/>
              <a:defRPr b="0" sz="2000">
                <a:solidFill>
                  <a:srgbClr val="F7F6F2"/>
                </a:solidFill>
              </a:defRPr>
            </a:lvl1pPr>
            <a:lvl2pPr indent="-228600" lvl="1" marL="914400" rtl="0">
              <a:spcBef>
                <a:spcPts val="1800"/>
              </a:spcBef>
              <a:spcAft>
                <a:spcPts val="0"/>
              </a:spcAft>
              <a:buSzPts val="1700"/>
              <a:buNone/>
              <a:defRPr b="1" sz="1700"/>
            </a:lvl2pPr>
            <a:lvl3pPr indent="-228600" lvl="2" marL="1371600" rtl="0">
              <a:spcBef>
                <a:spcPts val="1800"/>
              </a:spcBef>
              <a:spcAft>
                <a:spcPts val="0"/>
              </a:spcAft>
              <a:buSzPts val="1500"/>
              <a:buNone/>
              <a:defRPr b="1" sz="1500"/>
            </a:lvl3pPr>
            <a:lvl4pPr indent="-228600" lvl="3" marL="1828800" rtl="0">
              <a:spcBef>
                <a:spcPts val="1800"/>
              </a:spcBef>
              <a:spcAft>
                <a:spcPts val="0"/>
              </a:spcAft>
              <a:buSzPts val="1300"/>
              <a:buNone/>
              <a:defRPr b="1" sz="1300"/>
            </a:lvl4pPr>
            <a:lvl5pPr indent="-228600" lvl="4" marL="2286000" rtl="0">
              <a:spcBef>
                <a:spcPts val="1800"/>
              </a:spcBef>
              <a:spcAft>
                <a:spcPts val="0"/>
              </a:spcAft>
              <a:buSzPts val="1300"/>
              <a:buNone/>
              <a:defRPr b="1" sz="1300"/>
            </a:lvl5pPr>
            <a:lvl6pPr indent="-228600" lvl="5" marL="2743200" rtl="0">
              <a:spcBef>
                <a:spcPts val="1800"/>
              </a:spcBef>
              <a:spcAft>
                <a:spcPts val="0"/>
              </a:spcAft>
              <a:buSzPts val="1300"/>
              <a:buNone/>
              <a:defRPr b="1" sz="1300"/>
            </a:lvl6pPr>
            <a:lvl7pPr indent="-228600" lvl="6" marL="3200400" rtl="0">
              <a:spcBef>
                <a:spcPts val="1800"/>
              </a:spcBef>
              <a:spcAft>
                <a:spcPts val="0"/>
              </a:spcAft>
              <a:buSzPts val="1300"/>
              <a:buNone/>
              <a:defRPr b="1" sz="1300"/>
            </a:lvl7pPr>
            <a:lvl8pPr indent="-228600" lvl="7" marL="3657600" rtl="0">
              <a:spcBef>
                <a:spcPts val="1800"/>
              </a:spcBef>
              <a:spcAft>
                <a:spcPts val="0"/>
              </a:spcAft>
              <a:buSzPts val="1300"/>
              <a:buNone/>
              <a:defRPr b="1" sz="1300"/>
            </a:lvl8pPr>
            <a:lvl9pPr indent="-228600" lvl="8" marL="4114800" rtl="0">
              <a:spcBef>
                <a:spcPts val="1800"/>
              </a:spcBef>
              <a:spcAft>
                <a:spcPts val="1800"/>
              </a:spcAft>
              <a:buSzPts val="1300"/>
              <a:buNone/>
              <a:defRPr b="1" sz="1300"/>
            </a:lvl9pPr>
          </a:lstStyle>
          <a:p/>
        </p:txBody>
      </p:sp>
      <p:sp>
        <p:nvSpPr>
          <p:cNvPr id="78" name="Google Shape;78;p16"/>
          <p:cNvSpPr txBox="1"/>
          <p:nvPr>
            <p:ph idx="4" type="body"/>
          </p:nvPr>
        </p:nvSpPr>
        <p:spPr>
          <a:xfrm>
            <a:off x="4675266" y="2079202"/>
            <a:ext cx="3635100" cy="3093900"/>
          </a:xfrm>
          <a:prstGeom prst="rect">
            <a:avLst/>
          </a:prstGeom>
          <a:noFill/>
          <a:ln>
            <a:noFill/>
          </a:ln>
        </p:spPr>
        <p:txBody>
          <a:bodyPr anchorCtr="0" anchor="t" bIns="0" lIns="0" spcFirstLastPara="1" rIns="0" wrap="square" tIns="0"/>
          <a:lstStyle>
            <a:lvl1pPr indent="-228600" lvl="0" marL="457200" rtl="0">
              <a:spcBef>
                <a:spcPts val="0"/>
              </a:spcBef>
              <a:spcAft>
                <a:spcPts val="0"/>
              </a:spcAft>
              <a:buSzPts val="2000"/>
              <a:buNone/>
              <a:defRPr sz="1500"/>
            </a:lvl1pPr>
            <a:lvl2pPr indent="-228600" lvl="1" marL="914400" rtl="0">
              <a:spcBef>
                <a:spcPts val="1800"/>
              </a:spcBef>
              <a:spcAft>
                <a:spcPts val="0"/>
              </a:spcAft>
              <a:buSzPts val="1500"/>
              <a:buNone/>
              <a:defRPr sz="1300"/>
            </a:lvl2pPr>
            <a:lvl3pPr indent="-228600" lvl="2" marL="1371600" rtl="0">
              <a:spcBef>
                <a:spcPts val="1800"/>
              </a:spcBef>
              <a:spcAft>
                <a:spcPts val="0"/>
              </a:spcAft>
              <a:buSzPts val="1500"/>
              <a:buNone/>
              <a:defRPr sz="1200"/>
            </a:lvl3pPr>
            <a:lvl4pPr indent="-228600" lvl="3" marL="1828800" rtl="0">
              <a:spcBef>
                <a:spcPts val="1800"/>
              </a:spcBef>
              <a:spcAft>
                <a:spcPts val="0"/>
              </a:spcAft>
              <a:buSzPts val="1500"/>
              <a:buNone/>
              <a:defRPr sz="1000"/>
            </a:lvl4pPr>
            <a:lvl5pPr indent="-228600" lvl="4" marL="2286000" rtl="0">
              <a:spcBef>
                <a:spcPts val="1800"/>
              </a:spcBef>
              <a:spcAft>
                <a:spcPts val="0"/>
              </a:spcAft>
              <a:buSzPts val="1500"/>
              <a:buNone/>
              <a:defRPr sz="1000"/>
            </a:lvl5pPr>
            <a:lvl6pPr indent="-228600" lvl="5" marL="2743200" rtl="0">
              <a:spcBef>
                <a:spcPts val="1800"/>
              </a:spcBef>
              <a:spcAft>
                <a:spcPts val="0"/>
              </a:spcAft>
              <a:buSzPts val="1500"/>
              <a:buNone/>
              <a:defRPr sz="1000"/>
            </a:lvl6pPr>
            <a:lvl7pPr indent="-228600" lvl="6" marL="3200400" rtl="0">
              <a:spcBef>
                <a:spcPts val="1800"/>
              </a:spcBef>
              <a:spcAft>
                <a:spcPts val="0"/>
              </a:spcAft>
              <a:buSzPts val="1500"/>
              <a:buNone/>
              <a:defRPr sz="1000"/>
            </a:lvl7pPr>
            <a:lvl8pPr indent="-228600" lvl="7" marL="3657600" rtl="0">
              <a:spcBef>
                <a:spcPts val="1800"/>
              </a:spcBef>
              <a:spcAft>
                <a:spcPts val="0"/>
              </a:spcAft>
              <a:buSzPts val="1500"/>
              <a:buNone/>
              <a:defRPr sz="1000"/>
            </a:lvl8pPr>
            <a:lvl9pPr indent="-228600" lvl="8" marL="4114800" rtl="0">
              <a:spcBef>
                <a:spcPts val="1800"/>
              </a:spcBef>
              <a:spcAft>
                <a:spcPts val="1800"/>
              </a:spcAft>
              <a:buSzPts val="1500"/>
              <a:buNone/>
              <a:defRPr sz="1000"/>
            </a:lvl9pPr>
          </a:lstStyle>
          <a:p/>
        </p:txBody>
      </p:sp>
      <p:sp>
        <p:nvSpPr>
          <p:cNvPr id="79" name="Google Shape;79;p16"/>
          <p:cNvSpPr txBox="1"/>
          <p:nvPr>
            <p:ph idx="10" type="dt"/>
          </p:nvPr>
        </p:nvSpPr>
        <p:spPr>
          <a:xfrm>
            <a:off x="504000" y="5165280"/>
            <a:ext cx="2348400" cy="390600"/>
          </a:xfrm>
          <a:prstGeom prst="rect">
            <a:avLst/>
          </a:prstGeom>
          <a:noFill/>
          <a:ln>
            <a:noFill/>
          </a:ln>
        </p:spPr>
        <p:txBody>
          <a:bodyPr anchorCtr="0" anchor="t" bIns="0" lIns="0" spcFirstLastPara="1" rIns="0" wrap="square" tIns="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0" name="Google Shape;80;p16"/>
          <p:cNvSpPr txBox="1"/>
          <p:nvPr>
            <p:ph idx="11" type="ftr"/>
          </p:nvPr>
        </p:nvSpPr>
        <p:spPr>
          <a:xfrm>
            <a:off x="3447360" y="5165280"/>
            <a:ext cx="3195000" cy="390600"/>
          </a:xfrm>
          <a:prstGeom prst="rect">
            <a:avLst/>
          </a:prstGeom>
          <a:noFill/>
          <a:ln>
            <a:noFill/>
          </a:ln>
        </p:spPr>
        <p:txBody>
          <a:bodyPr anchorCtr="0" anchor="t" bIns="0" lIns="0" spcFirstLastPara="1" rIns="0" wrap="square" tIns="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1" name="Google Shape;81;p16"/>
          <p:cNvSpPr txBox="1"/>
          <p:nvPr>
            <p:ph idx="12" type="sldNum"/>
          </p:nvPr>
        </p:nvSpPr>
        <p:spPr>
          <a:xfrm>
            <a:off x="7227360" y="5165280"/>
            <a:ext cx="2348400" cy="390600"/>
          </a:xfrm>
          <a:prstGeom prst="rect">
            <a:avLst/>
          </a:prstGeom>
          <a:noFill/>
          <a:ln>
            <a:noFill/>
          </a:ln>
        </p:spPr>
        <p:txBody>
          <a:bodyPr anchorCtr="0" anchor="t" bIns="0" lIns="0" spcFirstLastPara="1" rIns="0" wrap="square" tIns="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1" name="Shape 21"/>
        <p:cNvGrpSpPr/>
        <p:nvPr/>
      </p:nvGrpSpPr>
      <p:grpSpPr>
        <a:xfrm>
          <a:off x="0" y="0"/>
          <a:ext cx="0" cy="0"/>
          <a:chOff x="0" y="0"/>
          <a:chExt cx="0" cy="0"/>
        </a:xfrm>
      </p:grpSpPr>
      <p:sp>
        <p:nvSpPr>
          <p:cNvPr id="22" name="Google Shape;22;p3"/>
          <p:cNvSpPr txBox="1"/>
          <p:nvPr>
            <p:ph type="title"/>
          </p:nvPr>
        </p:nvSpPr>
        <p:spPr>
          <a:xfrm>
            <a:off x="740007" y="2360662"/>
            <a:ext cx="8656500" cy="949200"/>
          </a:xfrm>
          <a:prstGeom prst="rect">
            <a:avLst/>
          </a:prstGeom>
        </p:spPr>
        <p:txBody>
          <a:bodyPr anchorCtr="0" anchor="ctr" bIns="100800" lIns="100800" spcFirstLastPara="1" rIns="100800" wrap="square" tIns="100800"/>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23" name="Google Shape;23;p3"/>
          <p:cNvSpPr txBox="1"/>
          <p:nvPr>
            <p:ph idx="12" type="sldNum"/>
          </p:nvPr>
        </p:nvSpPr>
        <p:spPr>
          <a:xfrm>
            <a:off x="9359911" y="5160668"/>
            <a:ext cx="604800" cy="433800"/>
          </a:xfrm>
          <a:prstGeom prst="rect">
            <a:avLst/>
          </a:prstGeom>
        </p:spPr>
        <p:txBody>
          <a:bodyPr anchorCtr="0" anchor="ctr" bIns="100800" lIns="100800" spcFirstLastPara="1" rIns="100800" wrap="square" tIns="1008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4" name="Shape 24"/>
        <p:cNvGrpSpPr/>
        <p:nvPr/>
      </p:nvGrpSpPr>
      <p:grpSpPr>
        <a:xfrm>
          <a:off x="0" y="0"/>
          <a:ext cx="0" cy="0"/>
          <a:chOff x="0" y="0"/>
          <a:chExt cx="0" cy="0"/>
        </a:xfrm>
      </p:grpSpPr>
      <p:sp>
        <p:nvSpPr>
          <p:cNvPr id="25" name="Google Shape;25;p4"/>
          <p:cNvSpPr txBox="1"/>
          <p:nvPr>
            <p:ph type="title"/>
          </p:nvPr>
        </p:nvSpPr>
        <p:spPr>
          <a:xfrm>
            <a:off x="343628" y="490626"/>
            <a:ext cx="9393300" cy="631500"/>
          </a:xfrm>
          <a:prstGeom prst="rect">
            <a:avLst/>
          </a:prstGeom>
        </p:spPr>
        <p:txBody>
          <a:bodyPr anchorCtr="0" anchor="t" bIns="100800" lIns="100800" spcFirstLastPara="1" rIns="100800" wrap="square" tIns="100800"/>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sp>
        <p:nvSpPr>
          <p:cNvPr id="26" name="Google Shape;26;p4"/>
          <p:cNvSpPr txBox="1"/>
          <p:nvPr>
            <p:ph idx="1" type="body"/>
          </p:nvPr>
        </p:nvSpPr>
        <p:spPr>
          <a:xfrm>
            <a:off x="343628" y="1270568"/>
            <a:ext cx="9393300" cy="3766500"/>
          </a:xfrm>
          <a:prstGeom prst="rect">
            <a:avLst/>
          </a:prstGeom>
        </p:spPr>
        <p:txBody>
          <a:bodyPr anchorCtr="0" anchor="t" bIns="100800" lIns="100800" spcFirstLastPara="1" rIns="100800" wrap="square" tIns="100800"/>
          <a:lstStyle>
            <a:lvl1pPr indent="-355600" lvl="0" marL="457200">
              <a:spcBef>
                <a:spcPts val="0"/>
              </a:spcBef>
              <a:spcAft>
                <a:spcPts val="0"/>
              </a:spcAft>
              <a:buSzPts val="2000"/>
              <a:buChar char="●"/>
              <a:defRPr/>
            </a:lvl1pPr>
            <a:lvl2pPr indent="-323850" lvl="1" marL="914400">
              <a:spcBef>
                <a:spcPts val="1800"/>
              </a:spcBef>
              <a:spcAft>
                <a:spcPts val="0"/>
              </a:spcAft>
              <a:buSzPts val="1500"/>
              <a:buChar char="○"/>
              <a:defRPr/>
            </a:lvl2pPr>
            <a:lvl3pPr indent="-323850" lvl="2" marL="1371600">
              <a:spcBef>
                <a:spcPts val="1800"/>
              </a:spcBef>
              <a:spcAft>
                <a:spcPts val="0"/>
              </a:spcAft>
              <a:buSzPts val="1500"/>
              <a:buChar char="■"/>
              <a:defRPr/>
            </a:lvl3pPr>
            <a:lvl4pPr indent="-323850" lvl="3" marL="1828800">
              <a:spcBef>
                <a:spcPts val="1800"/>
              </a:spcBef>
              <a:spcAft>
                <a:spcPts val="0"/>
              </a:spcAft>
              <a:buSzPts val="1500"/>
              <a:buChar char="●"/>
              <a:defRPr/>
            </a:lvl4pPr>
            <a:lvl5pPr indent="-323850" lvl="4" marL="2286000">
              <a:spcBef>
                <a:spcPts val="1800"/>
              </a:spcBef>
              <a:spcAft>
                <a:spcPts val="0"/>
              </a:spcAft>
              <a:buSzPts val="1500"/>
              <a:buChar char="○"/>
              <a:defRPr/>
            </a:lvl5pPr>
            <a:lvl6pPr indent="-323850" lvl="5" marL="2743200">
              <a:spcBef>
                <a:spcPts val="1800"/>
              </a:spcBef>
              <a:spcAft>
                <a:spcPts val="0"/>
              </a:spcAft>
              <a:buSzPts val="1500"/>
              <a:buChar char="■"/>
              <a:defRPr/>
            </a:lvl6pPr>
            <a:lvl7pPr indent="-323850" lvl="6" marL="3200400">
              <a:spcBef>
                <a:spcPts val="1800"/>
              </a:spcBef>
              <a:spcAft>
                <a:spcPts val="0"/>
              </a:spcAft>
              <a:buSzPts val="1500"/>
              <a:buChar char="●"/>
              <a:defRPr/>
            </a:lvl7pPr>
            <a:lvl8pPr indent="-323850" lvl="7" marL="3657600">
              <a:spcBef>
                <a:spcPts val="1800"/>
              </a:spcBef>
              <a:spcAft>
                <a:spcPts val="0"/>
              </a:spcAft>
              <a:buSzPts val="1500"/>
              <a:buChar char="○"/>
              <a:defRPr/>
            </a:lvl8pPr>
            <a:lvl9pPr indent="-323850" lvl="8" marL="4114800">
              <a:spcBef>
                <a:spcPts val="1800"/>
              </a:spcBef>
              <a:spcAft>
                <a:spcPts val="1800"/>
              </a:spcAft>
              <a:buSzPts val="1500"/>
              <a:buChar char="■"/>
              <a:defRPr/>
            </a:lvl9pPr>
          </a:lstStyle>
          <a:p/>
        </p:txBody>
      </p:sp>
      <p:sp>
        <p:nvSpPr>
          <p:cNvPr id="27" name="Google Shape;27;p4"/>
          <p:cNvSpPr txBox="1"/>
          <p:nvPr>
            <p:ph idx="12" type="sldNum"/>
          </p:nvPr>
        </p:nvSpPr>
        <p:spPr>
          <a:xfrm>
            <a:off x="9359911" y="5160668"/>
            <a:ext cx="604800" cy="433800"/>
          </a:xfrm>
          <a:prstGeom prst="rect">
            <a:avLst/>
          </a:prstGeom>
        </p:spPr>
        <p:txBody>
          <a:bodyPr anchorCtr="0" anchor="ctr" bIns="100800" lIns="100800" spcFirstLastPara="1" rIns="100800" wrap="square" tIns="1008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8" name="Shape 28"/>
        <p:cNvGrpSpPr/>
        <p:nvPr/>
      </p:nvGrpSpPr>
      <p:grpSpPr>
        <a:xfrm>
          <a:off x="0" y="0"/>
          <a:ext cx="0" cy="0"/>
          <a:chOff x="0" y="0"/>
          <a:chExt cx="0" cy="0"/>
        </a:xfrm>
      </p:grpSpPr>
      <p:sp>
        <p:nvSpPr>
          <p:cNvPr id="29" name="Google Shape;29;p5"/>
          <p:cNvSpPr txBox="1"/>
          <p:nvPr>
            <p:ph type="title"/>
          </p:nvPr>
        </p:nvSpPr>
        <p:spPr>
          <a:xfrm>
            <a:off x="343628" y="490626"/>
            <a:ext cx="9393300" cy="631500"/>
          </a:xfrm>
          <a:prstGeom prst="rect">
            <a:avLst/>
          </a:prstGeom>
        </p:spPr>
        <p:txBody>
          <a:bodyPr anchorCtr="0" anchor="t" bIns="100800" lIns="100800" spcFirstLastPara="1" rIns="100800" wrap="square" tIns="100800"/>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sp>
        <p:nvSpPr>
          <p:cNvPr id="30" name="Google Shape;30;p5"/>
          <p:cNvSpPr txBox="1"/>
          <p:nvPr>
            <p:ph idx="1" type="body"/>
          </p:nvPr>
        </p:nvSpPr>
        <p:spPr>
          <a:xfrm>
            <a:off x="343628" y="1270568"/>
            <a:ext cx="4409700" cy="3766500"/>
          </a:xfrm>
          <a:prstGeom prst="rect">
            <a:avLst/>
          </a:prstGeom>
        </p:spPr>
        <p:txBody>
          <a:bodyPr anchorCtr="0" anchor="t" bIns="100800" lIns="100800" spcFirstLastPara="1" rIns="100800" wrap="square" tIns="100800"/>
          <a:lstStyle>
            <a:lvl1pPr indent="-323850" lvl="0" marL="457200">
              <a:spcBef>
                <a:spcPts val="0"/>
              </a:spcBef>
              <a:spcAft>
                <a:spcPts val="0"/>
              </a:spcAft>
              <a:buSzPts val="1500"/>
              <a:buChar char="●"/>
              <a:defRPr sz="1500"/>
            </a:lvl1pPr>
            <a:lvl2pPr indent="-311150" lvl="1" marL="914400">
              <a:spcBef>
                <a:spcPts val="1800"/>
              </a:spcBef>
              <a:spcAft>
                <a:spcPts val="0"/>
              </a:spcAft>
              <a:buSzPts val="1300"/>
              <a:buChar char="○"/>
              <a:defRPr sz="1300"/>
            </a:lvl2pPr>
            <a:lvl3pPr indent="-311150" lvl="2" marL="1371600">
              <a:spcBef>
                <a:spcPts val="1800"/>
              </a:spcBef>
              <a:spcAft>
                <a:spcPts val="0"/>
              </a:spcAft>
              <a:buSzPts val="1300"/>
              <a:buChar char="■"/>
              <a:defRPr sz="1300"/>
            </a:lvl3pPr>
            <a:lvl4pPr indent="-311150" lvl="3" marL="1828800">
              <a:spcBef>
                <a:spcPts val="1800"/>
              </a:spcBef>
              <a:spcAft>
                <a:spcPts val="0"/>
              </a:spcAft>
              <a:buSzPts val="1300"/>
              <a:buChar char="●"/>
              <a:defRPr sz="1300"/>
            </a:lvl4pPr>
            <a:lvl5pPr indent="-311150" lvl="4" marL="2286000">
              <a:spcBef>
                <a:spcPts val="1800"/>
              </a:spcBef>
              <a:spcAft>
                <a:spcPts val="0"/>
              </a:spcAft>
              <a:buSzPts val="1300"/>
              <a:buChar char="○"/>
              <a:defRPr sz="1300"/>
            </a:lvl5pPr>
            <a:lvl6pPr indent="-311150" lvl="5" marL="2743200">
              <a:spcBef>
                <a:spcPts val="1800"/>
              </a:spcBef>
              <a:spcAft>
                <a:spcPts val="0"/>
              </a:spcAft>
              <a:buSzPts val="1300"/>
              <a:buChar char="■"/>
              <a:defRPr sz="1300"/>
            </a:lvl6pPr>
            <a:lvl7pPr indent="-311150" lvl="6" marL="3200400">
              <a:spcBef>
                <a:spcPts val="1800"/>
              </a:spcBef>
              <a:spcAft>
                <a:spcPts val="0"/>
              </a:spcAft>
              <a:buSzPts val="1300"/>
              <a:buChar char="●"/>
              <a:defRPr sz="1300"/>
            </a:lvl7pPr>
            <a:lvl8pPr indent="-311150" lvl="7" marL="3657600">
              <a:spcBef>
                <a:spcPts val="1800"/>
              </a:spcBef>
              <a:spcAft>
                <a:spcPts val="0"/>
              </a:spcAft>
              <a:buSzPts val="1300"/>
              <a:buChar char="○"/>
              <a:defRPr sz="1300"/>
            </a:lvl8pPr>
            <a:lvl9pPr indent="-311150" lvl="8" marL="4114800">
              <a:spcBef>
                <a:spcPts val="1800"/>
              </a:spcBef>
              <a:spcAft>
                <a:spcPts val="1800"/>
              </a:spcAft>
              <a:buSzPts val="1300"/>
              <a:buChar char="■"/>
              <a:defRPr sz="1300"/>
            </a:lvl9pPr>
          </a:lstStyle>
          <a:p/>
        </p:txBody>
      </p:sp>
      <p:sp>
        <p:nvSpPr>
          <p:cNvPr id="31" name="Google Shape;31;p5"/>
          <p:cNvSpPr txBox="1"/>
          <p:nvPr>
            <p:ph idx="2" type="body"/>
          </p:nvPr>
        </p:nvSpPr>
        <p:spPr>
          <a:xfrm>
            <a:off x="5327385" y="1270568"/>
            <a:ext cx="4409700" cy="3766500"/>
          </a:xfrm>
          <a:prstGeom prst="rect">
            <a:avLst/>
          </a:prstGeom>
        </p:spPr>
        <p:txBody>
          <a:bodyPr anchorCtr="0" anchor="t" bIns="100800" lIns="100800" spcFirstLastPara="1" rIns="100800" wrap="square" tIns="100800"/>
          <a:lstStyle>
            <a:lvl1pPr indent="-323850" lvl="0" marL="457200">
              <a:spcBef>
                <a:spcPts val="0"/>
              </a:spcBef>
              <a:spcAft>
                <a:spcPts val="0"/>
              </a:spcAft>
              <a:buSzPts val="1500"/>
              <a:buChar char="●"/>
              <a:defRPr sz="1500"/>
            </a:lvl1pPr>
            <a:lvl2pPr indent="-311150" lvl="1" marL="914400">
              <a:spcBef>
                <a:spcPts val="1800"/>
              </a:spcBef>
              <a:spcAft>
                <a:spcPts val="0"/>
              </a:spcAft>
              <a:buSzPts val="1300"/>
              <a:buChar char="○"/>
              <a:defRPr sz="1300"/>
            </a:lvl2pPr>
            <a:lvl3pPr indent="-311150" lvl="2" marL="1371600">
              <a:spcBef>
                <a:spcPts val="1800"/>
              </a:spcBef>
              <a:spcAft>
                <a:spcPts val="0"/>
              </a:spcAft>
              <a:buSzPts val="1300"/>
              <a:buChar char="■"/>
              <a:defRPr sz="1300"/>
            </a:lvl3pPr>
            <a:lvl4pPr indent="-311150" lvl="3" marL="1828800">
              <a:spcBef>
                <a:spcPts val="1800"/>
              </a:spcBef>
              <a:spcAft>
                <a:spcPts val="0"/>
              </a:spcAft>
              <a:buSzPts val="1300"/>
              <a:buChar char="●"/>
              <a:defRPr sz="1300"/>
            </a:lvl4pPr>
            <a:lvl5pPr indent="-311150" lvl="4" marL="2286000">
              <a:spcBef>
                <a:spcPts val="1800"/>
              </a:spcBef>
              <a:spcAft>
                <a:spcPts val="0"/>
              </a:spcAft>
              <a:buSzPts val="1300"/>
              <a:buChar char="○"/>
              <a:defRPr sz="1300"/>
            </a:lvl5pPr>
            <a:lvl6pPr indent="-311150" lvl="5" marL="2743200">
              <a:spcBef>
                <a:spcPts val="1800"/>
              </a:spcBef>
              <a:spcAft>
                <a:spcPts val="0"/>
              </a:spcAft>
              <a:buSzPts val="1300"/>
              <a:buChar char="■"/>
              <a:defRPr sz="1300"/>
            </a:lvl6pPr>
            <a:lvl7pPr indent="-311150" lvl="6" marL="3200400">
              <a:spcBef>
                <a:spcPts val="1800"/>
              </a:spcBef>
              <a:spcAft>
                <a:spcPts val="0"/>
              </a:spcAft>
              <a:buSzPts val="1300"/>
              <a:buChar char="●"/>
              <a:defRPr sz="1300"/>
            </a:lvl7pPr>
            <a:lvl8pPr indent="-311150" lvl="7" marL="3657600">
              <a:spcBef>
                <a:spcPts val="1800"/>
              </a:spcBef>
              <a:spcAft>
                <a:spcPts val="0"/>
              </a:spcAft>
              <a:buSzPts val="1300"/>
              <a:buChar char="○"/>
              <a:defRPr sz="1300"/>
            </a:lvl8pPr>
            <a:lvl9pPr indent="-311150" lvl="8" marL="4114800">
              <a:spcBef>
                <a:spcPts val="1800"/>
              </a:spcBef>
              <a:spcAft>
                <a:spcPts val="1800"/>
              </a:spcAft>
              <a:buSzPts val="1300"/>
              <a:buChar char="■"/>
              <a:defRPr sz="1300"/>
            </a:lvl9pPr>
          </a:lstStyle>
          <a:p/>
        </p:txBody>
      </p:sp>
      <p:sp>
        <p:nvSpPr>
          <p:cNvPr id="32" name="Google Shape;32;p5"/>
          <p:cNvSpPr txBox="1"/>
          <p:nvPr>
            <p:ph idx="12" type="sldNum"/>
          </p:nvPr>
        </p:nvSpPr>
        <p:spPr>
          <a:xfrm>
            <a:off x="9359911" y="5160668"/>
            <a:ext cx="604800" cy="433800"/>
          </a:xfrm>
          <a:prstGeom prst="rect">
            <a:avLst/>
          </a:prstGeom>
        </p:spPr>
        <p:txBody>
          <a:bodyPr anchorCtr="0" anchor="ctr" bIns="100800" lIns="100800" spcFirstLastPara="1" rIns="100800" wrap="square" tIns="1008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3" name="Shape 33"/>
        <p:cNvGrpSpPr/>
        <p:nvPr/>
      </p:nvGrpSpPr>
      <p:grpSpPr>
        <a:xfrm>
          <a:off x="0" y="0"/>
          <a:ext cx="0" cy="0"/>
          <a:chOff x="0" y="0"/>
          <a:chExt cx="0" cy="0"/>
        </a:xfrm>
      </p:grpSpPr>
      <p:sp>
        <p:nvSpPr>
          <p:cNvPr id="34" name="Google Shape;34;p6"/>
          <p:cNvSpPr txBox="1"/>
          <p:nvPr>
            <p:ph type="title"/>
          </p:nvPr>
        </p:nvSpPr>
        <p:spPr>
          <a:xfrm>
            <a:off x="343628" y="490626"/>
            <a:ext cx="9393300" cy="631500"/>
          </a:xfrm>
          <a:prstGeom prst="rect">
            <a:avLst/>
          </a:prstGeom>
        </p:spPr>
        <p:txBody>
          <a:bodyPr anchorCtr="0" anchor="t" bIns="100800" lIns="100800" spcFirstLastPara="1" rIns="100800" wrap="square" tIns="100800"/>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sp>
        <p:nvSpPr>
          <p:cNvPr id="35" name="Google Shape;35;p6"/>
          <p:cNvSpPr txBox="1"/>
          <p:nvPr>
            <p:ph idx="12" type="sldNum"/>
          </p:nvPr>
        </p:nvSpPr>
        <p:spPr>
          <a:xfrm>
            <a:off x="9359911" y="5160668"/>
            <a:ext cx="604800" cy="433800"/>
          </a:xfrm>
          <a:prstGeom prst="rect">
            <a:avLst/>
          </a:prstGeom>
        </p:spPr>
        <p:txBody>
          <a:bodyPr anchorCtr="0" anchor="ctr" bIns="100800" lIns="100800" spcFirstLastPara="1" rIns="100800" wrap="square" tIns="1008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txBox="1"/>
          <p:nvPr>
            <p:ph type="title"/>
          </p:nvPr>
        </p:nvSpPr>
        <p:spPr>
          <a:xfrm>
            <a:off x="343628" y="612532"/>
            <a:ext cx="3095700" cy="833100"/>
          </a:xfrm>
          <a:prstGeom prst="rect">
            <a:avLst/>
          </a:prstGeom>
        </p:spPr>
        <p:txBody>
          <a:bodyPr anchorCtr="0" anchor="b" bIns="100800" lIns="100800" spcFirstLastPara="1" rIns="100800" wrap="square" tIns="100800"/>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8" name="Google Shape;38;p7"/>
          <p:cNvSpPr txBox="1"/>
          <p:nvPr>
            <p:ph idx="1" type="body"/>
          </p:nvPr>
        </p:nvSpPr>
        <p:spPr>
          <a:xfrm>
            <a:off x="343628" y="1531991"/>
            <a:ext cx="3095700" cy="3505200"/>
          </a:xfrm>
          <a:prstGeom prst="rect">
            <a:avLst/>
          </a:prstGeom>
        </p:spPr>
        <p:txBody>
          <a:bodyPr anchorCtr="0" anchor="t" bIns="100800" lIns="100800" spcFirstLastPara="1" rIns="100800" wrap="square" tIns="100800"/>
          <a:lstStyle>
            <a:lvl1pPr indent="-311150" lvl="0" marL="457200">
              <a:spcBef>
                <a:spcPts val="0"/>
              </a:spcBef>
              <a:spcAft>
                <a:spcPts val="0"/>
              </a:spcAft>
              <a:buSzPts val="1300"/>
              <a:buChar char="●"/>
              <a:defRPr sz="1300"/>
            </a:lvl1pPr>
            <a:lvl2pPr indent="-311150" lvl="1" marL="914400">
              <a:spcBef>
                <a:spcPts val="1800"/>
              </a:spcBef>
              <a:spcAft>
                <a:spcPts val="0"/>
              </a:spcAft>
              <a:buSzPts val="1300"/>
              <a:buChar char="○"/>
              <a:defRPr sz="1300"/>
            </a:lvl2pPr>
            <a:lvl3pPr indent="-311150" lvl="2" marL="1371600">
              <a:spcBef>
                <a:spcPts val="1800"/>
              </a:spcBef>
              <a:spcAft>
                <a:spcPts val="0"/>
              </a:spcAft>
              <a:buSzPts val="1300"/>
              <a:buChar char="■"/>
              <a:defRPr sz="1300"/>
            </a:lvl3pPr>
            <a:lvl4pPr indent="-311150" lvl="3" marL="1828800">
              <a:spcBef>
                <a:spcPts val="1800"/>
              </a:spcBef>
              <a:spcAft>
                <a:spcPts val="0"/>
              </a:spcAft>
              <a:buSzPts val="1300"/>
              <a:buChar char="●"/>
              <a:defRPr sz="1300"/>
            </a:lvl4pPr>
            <a:lvl5pPr indent="-311150" lvl="4" marL="2286000">
              <a:spcBef>
                <a:spcPts val="1800"/>
              </a:spcBef>
              <a:spcAft>
                <a:spcPts val="0"/>
              </a:spcAft>
              <a:buSzPts val="1300"/>
              <a:buChar char="○"/>
              <a:defRPr sz="1300"/>
            </a:lvl5pPr>
            <a:lvl6pPr indent="-311150" lvl="5" marL="2743200">
              <a:spcBef>
                <a:spcPts val="1800"/>
              </a:spcBef>
              <a:spcAft>
                <a:spcPts val="0"/>
              </a:spcAft>
              <a:buSzPts val="1300"/>
              <a:buChar char="■"/>
              <a:defRPr sz="1300"/>
            </a:lvl6pPr>
            <a:lvl7pPr indent="-311150" lvl="6" marL="3200400">
              <a:spcBef>
                <a:spcPts val="1800"/>
              </a:spcBef>
              <a:spcAft>
                <a:spcPts val="0"/>
              </a:spcAft>
              <a:buSzPts val="1300"/>
              <a:buChar char="●"/>
              <a:defRPr sz="1300"/>
            </a:lvl7pPr>
            <a:lvl8pPr indent="-311150" lvl="7" marL="3657600">
              <a:spcBef>
                <a:spcPts val="1800"/>
              </a:spcBef>
              <a:spcAft>
                <a:spcPts val="0"/>
              </a:spcAft>
              <a:buSzPts val="1300"/>
              <a:buChar char="○"/>
              <a:defRPr sz="1300"/>
            </a:lvl8pPr>
            <a:lvl9pPr indent="-311150" lvl="8" marL="4114800">
              <a:spcBef>
                <a:spcPts val="1800"/>
              </a:spcBef>
              <a:spcAft>
                <a:spcPts val="1800"/>
              </a:spcAft>
              <a:buSzPts val="1300"/>
              <a:buChar char="■"/>
              <a:defRPr sz="1300"/>
            </a:lvl9pPr>
          </a:lstStyle>
          <a:p/>
        </p:txBody>
      </p:sp>
      <p:sp>
        <p:nvSpPr>
          <p:cNvPr id="39" name="Google Shape;39;p7"/>
          <p:cNvSpPr txBox="1"/>
          <p:nvPr>
            <p:ph idx="12" type="sldNum"/>
          </p:nvPr>
        </p:nvSpPr>
        <p:spPr>
          <a:xfrm>
            <a:off x="9359911" y="5160668"/>
            <a:ext cx="604800" cy="433800"/>
          </a:xfrm>
          <a:prstGeom prst="rect">
            <a:avLst/>
          </a:prstGeom>
        </p:spPr>
        <p:txBody>
          <a:bodyPr anchorCtr="0" anchor="ctr" bIns="100800" lIns="100800" spcFirstLastPara="1" rIns="100800" wrap="square" tIns="1008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40" name="Shape 40"/>
        <p:cNvGrpSpPr/>
        <p:nvPr/>
      </p:nvGrpSpPr>
      <p:grpSpPr>
        <a:xfrm>
          <a:off x="0" y="0"/>
          <a:ext cx="0" cy="0"/>
          <a:chOff x="0" y="0"/>
          <a:chExt cx="0" cy="0"/>
        </a:xfrm>
      </p:grpSpPr>
      <p:sp>
        <p:nvSpPr>
          <p:cNvPr id="41" name="Google Shape;41;p8"/>
          <p:cNvSpPr txBox="1"/>
          <p:nvPr>
            <p:ph type="title"/>
          </p:nvPr>
        </p:nvSpPr>
        <p:spPr>
          <a:xfrm>
            <a:off x="540467" y="580285"/>
            <a:ext cx="6864900" cy="4509900"/>
          </a:xfrm>
          <a:prstGeom prst="rect">
            <a:avLst/>
          </a:prstGeom>
        </p:spPr>
        <p:txBody>
          <a:bodyPr anchorCtr="0" anchor="ctr" bIns="100800" lIns="100800" spcFirstLastPara="1" rIns="100800" wrap="square" tIns="100800"/>
          <a:lstStyle>
            <a:lvl1pPr lvl="0">
              <a:spcBef>
                <a:spcPts val="0"/>
              </a:spcBef>
              <a:spcAft>
                <a:spcPts val="0"/>
              </a:spcAft>
              <a:buClr>
                <a:schemeClr val="lt1"/>
              </a:buClr>
              <a:buSzPts val="5300"/>
              <a:buNone/>
              <a:defRPr sz="5300">
                <a:solidFill>
                  <a:schemeClr val="lt1"/>
                </a:solidFill>
              </a:defRPr>
            </a:lvl1pPr>
            <a:lvl2pPr lvl="1">
              <a:spcBef>
                <a:spcPts val="0"/>
              </a:spcBef>
              <a:spcAft>
                <a:spcPts val="0"/>
              </a:spcAft>
              <a:buClr>
                <a:schemeClr val="lt1"/>
              </a:buClr>
              <a:buSzPts val="5300"/>
              <a:buNone/>
              <a:defRPr sz="5300">
                <a:solidFill>
                  <a:schemeClr val="lt1"/>
                </a:solidFill>
              </a:defRPr>
            </a:lvl2pPr>
            <a:lvl3pPr lvl="2">
              <a:spcBef>
                <a:spcPts val="0"/>
              </a:spcBef>
              <a:spcAft>
                <a:spcPts val="0"/>
              </a:spcAft>
              <a:buClr>
                <a:schemeClr val="lt1"/>
              </a:buClr>
              <a:buSzPts val="5300"/>
              <a:buNone/>
              <a:defRPr sz="5300">
                <a:solidFill>
                  <a:schemeClr val="lt1"/>
                </a:solidFill>
              </a:defRPr>
            </a:lvl3pPr>
            <a:lvl4pPr lvl="3">
              <a:spcBef>
                <a:spcPts val="0"/>
              </a:spcBef>
              <a:spcAft>
                <a:spcPts val="0"/>
              </a:spcAft>
              <a:buClr>
                <a:schemeClr val="lt1"/>
              </a:buClr>
              <a:buSzPts val="5300"/>
              <a:buNone/>
              <a:defRPr sz="5300">
                <a:solidFill>
                  <a:schemeClr val="lt1"/>
                </a:solidFill>
              </a:defRPr>
            </a:lvl4pPr>
            <a:lvl5pPr lvl="4">
              <a:spcBef>
                <a:spcPts val="0"/>
              </a:spcBef>
              <a:spcAft>
                <a:spcPts val="0"/>
              </a:spcAft>
              <a:buClr>
                <a:schemeClr val="lt1"/>
              </a:buClr>
              <a:buSzPts val="5300"/>
              <a:buNone/>
              <a:defRPr sz="5300">
                <a:solidFill>
                  <a:schemeClr val="lt1"/>
                </a:solidFill>
              </a:defRPr>
            </a:lvl5pPr>
            <a:lvl6pPr lvl="5">
              <a:spcBef>
                <a:spcPts val="0"/>
              </a:spcBef>
              <a:spcAft>
                <a:spcPts val="0"/>
              </a:spcAft>
              <a:buClr>
                <a:schemeClr val="lt1"/>
              </a:buClr>
              <a:buSzPts val="5300"/>
              <a:buNone/>
              <a:defRPr sz="5300">
                <a:solidFill>
                  <a:schemeClr val="lt1"/>
                </a:solidFill>
              </a:defRPr>
            </a:lvl6pPr>
            <a:lvl7pPr lvl="6">
              <a:spcBef>
                <a:spcPts val="0"/>
              </a:spcBef>
              <a:spcAft>
                <a:spcPts val="0"/>
              </a:spcAft>
              <a:buClr>
                <a:schemeClr val="lt1"/>
              </a:buClr>
              <a:buSzPts val="5300"/>
              <a:buNone/>
              <a:defRPr sz="5300">
                <a:solidFill>
                  <a:schemeClr val="lt1"/>
                </a:solidFill>
              </a:defRPr>
            </a:lvl7pPr>
            <a:lvl8pPr lvl="7">
              <a:spcBef>
                <a:spcPts val="0"/>
              </a:spcBef>
              <a:spcAft>
                <a:spcPts val="0"/>
              </a:spcAft>
              <a:buClr>
                <a:schemeClr val="lt1"/>
              </a:buClr>
              <a:buSzPts val="5300"/>
              <a:buNone/>
              <a:defRPr sz="5300">
                <a:solidFill>
                  <a:schemeClr val="lt1"/>
                </a:solidFill>
              </a:defRPr>
            </a:lvl8pPr>
            <a:lvl9pPr lvl="8">
              <a:spcBef>
                <a:spcPts val="0"/>
              </a:spcBef>
              <a:spcAft>
                <a:spcPts val="0"/>
              </a:spcAft>
              <a:buClr>
                <a:schemeClr val="lt1"/>
              </a:buClr>
              <a:buSzPts val="5300"/>
              <a:buNone/>
              <a:defRPr sz="5300">
                <a:solidFill>
                  <a:schemeClr val="lt1"/>
                </a:solidFill>
              </a:defRPr>
            </a:lvl9pPr>
          </a:lstStyle>
          <a:p/>
        </p:txBody>
      </p:sp>
      <p:sp>
        <p:nvSpPr>
          <p:cNvPr id="42" name="Google Shape;42;p8"/>
          <p:cNvSpPr txBox="1"/>
          <p:nvPr>
            <p:ph idx="12" type="sldNum"/>
          </p:nvPr>
        </p:nvSpPr>
        <p:spPr>
          <a:xfrm>
            <a:off x="9359911" y="5160668"/>
            <a:ext cx="604800" cy="433800"/>
          </a:xfrm>
          <a:prstGeom prst="rect">
            <a:avLst/>
          </a:prstGeom>
        </p:spPr>
        <p:txBody>
          <a:bodyPr anchorCtr="0" anchor="ctr" bIns="100800" lIns="100800" spcFirstLastPara="1" rIns="100800" wrap="square" tIns="10080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3" name="Shape 43"/>
        <p:cNvGrpSpPr/>
        <p:nvPr/>
      </p:nvGrpSpPr>
      <p:grpSpPr>
        <a:xfrm>
          <a:off x="0" y="0"/>
          <a:ext cx="0" cy="0"/>
          <a:chOff x="0" y="0"/>
          <a:chExt cx="0" cy="0"/>
        </a:xfrm>
      </p:grpSpPr>
      <p:sp>
        <p:nvSpPr>
          <p:cNvPr id="44" name="Google Shape;44;p9"/>
          <p:cNvSpPr/>
          <p:nvPr/>
        </p:nvSpPr>
        <p:spPr>
          <a:xfrm>
            <a:off x="5040313" y="0"/>
            <a:ext cx="5040300" cy="5670600"/>
          </a:xfrm>
          <a:prstGeom prst="rect">
            <a:avLst/>
          </a:prstGeom>
          <a:solidFill>
            <a:schemeClr val="dk1"/>
          </a:solidFill>
          <a:ln>
            <a:noFill/>
          </a:ln>
        </p:spPr>
        <p:txBody>
          <a:bodyPr anchorCtr="0" anchor="ctr" bIns="100800" lIns="100800" spcFirstLastPara="1" rIns="100800" wrap="square" tIns="100800">
            <a:noAutofit/>
          </a:bodyPr>
          <a:lstStyle/>
          <a:p>
            <a:pPr indent="0" lvl="0" marL="0" rtl="0" algn="l">
              <a:spcBef>
                <a:spcPts val="0"/>
              </a:spcBef>
              <a:spcAft>
                <a:spcPts val="0"/>
              </a:spcAft>
              <a:buNone/>
            </a:pPr>
            <a:r>
              <a:t/>
            </a:r>
            <a:endParaRPr/>
          </a:p>
        </p:txBody>
      </p:sp>
      <p:cxnSp>
        <p:nvCxnSpPr>
          <p:cNvPr id="45" name="Google Shape;45;p9"/>
          <p:cNvCxnSpPr/>
          <p:nvPr/>
        </p:nvCxnSpPr>
        <p:spPr>
          <a:xfrm>
            <a:off x="5544867" y="4956150"/>
            <a:ext cx="516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9"/>
          <p:cNvSpPr txBox="1"/>
          <p:nvPr>
            <p:ph type="title"/>
          </p:nvPr>
        </p:nvSpPr>
        <p:spPr>
          <a:xfrm>
            <a:off x="292695" y="1192210"/>
            <a:ext cx="4459500" cy="1885500"/>
          </a:xfrm>
          <a:prstGeom prst="rect">
            <a:avLst/>
          </a:prstGeom>
        </p:spPr>
        <p:txBody>
          <a:bodyPr anchorCtr="0" anchor="b" bIns="100800" lIns="100800" spcFirstLastPara="1" rIns="100800" wrap="square" tIns="100800"/>
          <a:lstStyle>
            <a:lvl1pPr lvl="0" algn="ctr">
              <a:spcBef>
                <a:spcPts val="0"/>
              </a:spcBef>
              <a:spcAft>
                <a:spcPts val="0"/>
              </a:spcAft>
              <a:buSzPts val="4600"/>
              <a:buNone/>
              <a:defRPr sz="4600"/>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p:txBody>
      </p:sp>
      <p:sp>
        <p:nvSpPr>
          <p:cNvPr id="47" name="Google Shape;47;p9"/>
          <p:cNvSpPr txBox="1"/>
          <p:nvPr>
            <p:ph idx="1" type="subTitle"/>
          </p:nvPr>
        </p:nvSpPr>
        <p:spPr>
          <a:xfrm>
            <a:off x="292695" y="3136746"/>
            <a:ext cx="4459500" cy="1483500"/>
          </a:xfrm>
          <a:prstGeom prst="rect">
            <a:avLst/>
          </a:prstGeom>
        </p:spPr>
        <p:txBody>
          <a:bodyPr anchorCtr="0" anchor="t" bIns="100800" lIns="100800" spcFirstLastPara="1" rIns="100800" wrap="square" tIns="100800"/>
          <a:lstStyle>
            <a:lvl1pPr lvl="0" algn="ctr">
              <a:lnSpc>
                <a:spcPct val="100000"/>
              </a:lnSpc>
              <a:spcBef>
                <a:spcPts val="0"/>
              </a:spcBef>
              <a:spcAft>
                <a:spcPts val="0"/>
              </a:spcAft>
              <a:buClr>
                <a:schemeClr val="dk1"/>
              </a:buClr>
              <a:buSzPts val="2300"/>
              <a:buNone/>
              <a:defRPr sz="2300">
                <a:solidFill>
                  <a:schemeClr val="dk1"/>
                </a:solidFill>
              </a:defRPr>
            </a:lvl1pPr>
            <a:lvl2pPr lvl="1" algn="ctr">
              <a:lnSpc>
                <a:spcPct val="100000"/>
              </a:lnSpc>
              <a:spcBef>
                <a:spcPts val="0"/>
              </a:spcBef>
              <a:spcAft>
                <a:spcPts val="0"/>
              </a:spcAft>
              <a:buClr>
                <a:schemeClr val="dk1"/>
              </a:buClr>
              <a:buSzPts val="2300"/>
              <a:buNone/>
              <a:defRPr sz="2300">
                <a:solidFill>
                  <a:schemeClr val="dk1"/>
                </a:solidFill>
              </a:defRPr>
            </a:lvl2pPr>
            <a:lvl3pPr lvl="2" algn="ctr">
              <a:lnSpc>
                <a:spcPct val="100000"/>
              </a:lnSpc>
              <a:spcBef>
                <a:spcPts val="0"/>
              </a:spcBef>
              <a:spcAft>
                <a:spcPts val="0"/>
              </a:spcAft>
              <a:buClr>
                <a:schemeClr val="dk1"/>
              </a:buClr>
              <a:buSzPts val="2300"/>
              <a:buNone/>
              <a:defRPr sz="2300">
                <a:solidFill>
                  <a:schemeClr val="dk1"/>
                </a:solidFill>
              </a:defRPr>
            </a:lvl3pPr>
            <a:lvl4pPr lvl="3" algn="ctr">
              <a:lnSpc>
                <a:spcPct val="100000"/>
              </a:lnSpc>
              <a:spcBef>
                <a:spcPts val="0"/>
              </a:spcBef>
              <a:spcAft>
                <a:spcPts val="0"/>
              </a:spcAft>
              <a:buClr>
                <a:schemeClr val="dk1"/>
              </a:buClr>
              <a:buSzPts val="2300"/>
              <a:buNone/>
              <a:defRPr sz="2300">
                <a:solidFill>
                  <a:schemeClr val="dk1"/>
                </a:solidFill>
              </a:defRPr>
            </a:lvl4pPr>
            <a:lvl5pPr lvl="4" algn="ctr">
              <a:lnSpc>
                <a:spcPct val="100000"/>
              </a:lnSpc>
              <a:spcBef>
                <a:spcPts val="0"/>
              </a:spcBef>
              <a:spcAft>
                <a:spcPts val="0"/>
              </a:spcAft>
              <a:buClr>
                <a:schemeClr val="dk1"/>
              </a:buClr>
              <a:buSzPts val="2300"/>
              <a:buNone/>
              <a:defRPr sz="2300">
                <a:solidFill>
                  <a:schemeClr val="dk1"/>
                </a:solidFill>
              </a:defRPr>
            </a:lvl5pPr>
            <a:lvl6pPr lvl="5" algn="ctr">
              <a:lnSpc>
                <a:spcPct val="100000"/>
              </a:lnSpc>
              <a:spcBef>
                <a:spcPts val="0"/>
              </a:spcBef>
              <a:spcAft>
                <a:spcPts val="0"/>
              </a:spcAft>
              <a:buClr>
                <a:schemeClr val="dk1"/>
              </a:buClr>
              <a:buSzPts val="2300"/>
              <a:buNone/>
              <a:defRPr sz="2300">
                <a:solidFill>
                  <a:schemeClr val="dk1"/>
                </a:solidFill>
              </a:defRPr>
            </a:lvl6pPr>
            <a:lvl7pPr lvl="6" algn="ctr">
              <a:lnSpc>
                <a:spcPct val="100000"/>
              </a:lnSpc>
              <a:spcBef>
                <a:spcPts val="0"/>
              </a:spcBef>
              <a:spcAft>
                <a:spcPts val="0"/>
              </a:spcAft>
              <a:buClr>
                <a:schemeClr val="dk1"/>
              </a:buClr>
              <a:buSzPts val="2300"/>
              <a:buNone/>
              <a:defRPr sz="2300">
                <a:solidFill>
                  <a:schemeClr val="dk1"/>
                </a:solidFill>
              </a:defRPr>
            </a:lvl7pPr>
            <a:lvl8pPr lvl="7" algn="ctr">
              <a:lnSpc>
                <a:spcPct val="100000"/>
              </a:lnSpc>
              <a:spcBef>
                <a:spcPts val="0"/>
              </a:spcBef>
              <a:spcAft>
                <a:spcPts val="0"/>
              </a:spcAft>
              <a:buClr>
                <a:schemeClr val="dk1"/>
              </a:buClr>
              <a:buSzPts val="2300"/>
              <a:buNone/>
              <a:defRPr sz="2300">
                <a:solidFill>
                  <a:schemeClr val="dk1"/>
                </a:solidFill>
              </a:defRPr>
            </a:lvl8pPr>
            <a:lvl9pPr lvl="8" algn="ctr">
              <a:lnSpc>
                <a:spcPct val="100000"/>
              </a:lnSpc>
              <a:spcBef>
                <a:spcPts val="0"/>
              </a:spcBef>
              <a:spcAft>
                <a:spcPts val="0"/>
              </a:spcAft>
              <a:buClr>
                <a:schemeClr val="dk1"/>
              </a:buClr>
              <a:buSzPts val="2300"/>
              <a:buNone/>
              <a:defRPr sz="2300">
                <a:solidFill>
                  <a:schemeClr val="dk1"/>
                </a:solidFill>
              </a:defRPr>
            </a:lvl9pPr>
          </a:lstStyle>
          <a:p/>
        </p:txBody>
      </p:sp>
      <p:sp>
        <p:nvSpPr>
          <p:cNvPr id="48" name="Google Shape;48;p9"/>
          <p:cNvSpPr txBox="1"/>
          <p:nvPr>
            <p:ph idx="2" type="body"/>
          </p:nvPr>
        </p:nvSpPr>
        <p:spPr>
          <a:xfrm>
            <a:off x="5445456" y="798408"/>
            <a:ext cx="4230000" cy="4073700"/>
          </a:xfrm>
          <a:prstGeom prst="rect">
            <a:avLst/>
          </a:prstGeom>
        </p:spPr>
        <p:txBody>
          <a:bodyPr anchorCtr="0" anchor="ctr" bIns="100800" lIns="100800" spcFirstLastPara="1" rIns="100800" wrap="square" tIns="100800"/>
          <a:lstStyle>
            <a:lvl1pPr indent="-355600" lvl="0" marL="457200">
              <a:spcBef>
                <a:spcPts val="0"/>
              </a:spcBef>
              <a:spcAft>
                <a:spcPts val="0"/>
              </a:spcAft>
              <a:buClr>
                <a:schemeClr val="lt1"/>
              </a:buClr>
              <a:buSzPts val="2000"/>
              <a:buChar char="●"/>
              <a:defRPr>
                <a:solidFill>
                  <a:schemeClr val="lt1"/>
                </a:solidFill>
              </a:defRPr>
            </a:lvl1pPr>
            <a:lvl2pPr indent="-323850" lvl="1" marL="914400">
              <a:spcBef>
                <a:spcPts val="1800"/>
              </a:spcBef>
              <a:spcAft>
                <a:spcPts val="0"/>
              </a:spcAft>
              <a:buClr>
                <a:schemeClr val="lt1"/>
              </a:buClr>
              <a:buSzPts val="1500"/>
              <a:buChar char="○"/>
              <a:defRPr>
                <a:solidFill>
                  <a:schemeClr val="lt1"/>
                </a:solidFill>
              </a:defRPr>
            </a:lvl2pPr>
            <a:lvl3pPr indent="-323850" lvl="2" marL="1371600">
              <a:spcBef>
                <a:spcPts val="1800"/>
              </a:spcBef>
              <a:spcAft>
                <a:spcPts val="0"/>
              </a:spcAft>
              <a:buClr>
                <a:schemeClr val="lt1"/>
              </a:buClr>
              <a:buSzPts val="1500"/>
              <a:buChar char="■"/>
              <a:defRPr>
                <a:solidFill>
                  <a:schemeClr val="lt1"/>
                </a:solidFill>
              </a:defRPr>
            </a:lvl3pPr>
            <a:lvl4pPr indent="-323850" lvl="3" marL="1828800">
              <a:spcBef>
                <a:spcPts val="1800"/>
              </a:spcBef>
              <a:spcAft>
                <a:spcPts val="0"/>
              </a:spcAft>
              <a:buClr>
                <a:schemeClr val="lt1"/>
              </a:buClr>
              <a:buSzPts val="1500"/>
              <a:buChar char="●"/>
              <a:defRPr>
                <a:solidFill>
                  <a:schemeClr val="lt1"/>
                </a:solidFill>
              </a:defRPr>
            </a:lvl4pPr>
            <a:lvl5pPr indent="-323850" lvl="4" marL="2286000">
              <a:spcBef>
                <a:spcPts val="1800"/>
              </a:spcBef>
              <a:spcAft>
                <a:spcPts val="0"/>
              </a:spcAft>
              <a:buClr>
                <a:schemeClr val="lt1"/>
              </a:buClr>
              <a:buSzPts val="1500"/>
              <a:buChar char="○"/>
              <a:defRPr>
                <a:solidFill>
                  <a:schemeClr val="lt1"/>
                </a:solidFill>
              </a:defRPr>
            </a:lvl5pPr>
            <a:lvl6pPr indent="-323850" lvl="5" marL="2743200">
              <a:spcBef>
                <a:spcPts val="1800"/>
              </a:spcBef>
              <a:spcAft>
                <a:spcPts val="0"/>
              </a:spcAft>
              <a:buClr>
                <a:schemeClr val="lt1"/>
              </a:buClr>
              <a:buSzPts val="1500"/>
              <a:buChar char="■"/>
              <a:defRPr>
                <a:solidFill>
                  <a:schemeClr val="lt1"/>
                </a:solidFill>
              </a:defRPr>
            </a:lvl6pPr>
            <a:lvl7pPr indent="-323850" lvl="6" marL="3200400">
              <a:spcBef>
                <a:spcPts val="1800"/>
              </a:spcBef>
              <a:spcAft>
                <a:spcPts val="0"/>
              </a:spcAft>
              <a:buClr>
                <a:schemeClr val="lt1"/>
              </a:buClr>
              <a:buSzPts val="1500"/>
              <a:buChar char="●"/>
              <a:defRPr>
                <a:solidFill>
                  <a:schemeClr val="lt1"/>
                </a:solidFill>
              </a:defRPr>
            </a:lvl7pPr>
            <a:lvl8pPr indent="-323850" lvl="7" marL="3657600">
              <a:spcBef>
                <a:spcPts val="1800"/>
              </a:spcBef>
              <a:spcAft>
                <a:spcPts val="0"/>
              </a:spcAft>
              <a:buClr>
                <a:schemeClr val="lt1"/>
              </a:buClr>
              <a:buSzPts val="1500"/>
              <a:buChar char="○"/>
              <a:defRPr>
                <a:solidFill>
                  <a:schemeClr val="lt1"/>
                </a:solidFill>
              </a:defRPr>
            </a:lvl8pPr>
            <a:lvl9pPr indent="-323850" lvl="8" marL="4114800">
              <a:spcBef>
                <a:spcPts val="1800"/>
              </a:spcBef>
              <a:spcAft>
                <a:spcPts val="1800"/>
              </a:spcAft>
              <a:buClr>
                <a:schemeClr val="lt1"/>
              </a:buClr>
              <a:buSzPts val="1500"/>
              <a:buChar char="■"/>
              <a:defRPr>
                <a:solidFill>
                  <a:schemeClr val="lt1"/>
                </a:solidFill>
              </a:defRPr>
            </a:lvl9pPr>
          </a:lstStyle>
          <a:p/>
        </p:txBody>
      </p:sp>
      <p:sp>
        <p:nvSpPr>
          <p:cNvPr id="49" name="Google Shape;49;p9"/>
          <p:cNvSpPr txBox="1"/>
          <p:nvPr>
            <p:ph idx="12" type="sldNum"/>
          </p:nvPr>
        </p:nvSpPr>
        <p:spPr>
          <a:xfrm>
            <a:off x="9359911" y="5160668"/>
            <a:ext cx="604800" cy="433800"/>
          </a:xfrm>
          <a:prstGeom prst="rect">
            <a:avLst/>
          </a:prstGeom>
        </p:spPr>
        <p:txBody>
          <a:bodyPr anchorCtr="0" anchor="ctr" bIns="100800" lIns="100800" spcFirstLastPara="1" rIns="100800" wrap="square" tIns="10080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0" name="Shape 50"/>
        <p:cNvGrpSpPr/>
        <p:nvPr/>
      </p:nvGrpSpPr>
      <p:grpSpPr>
        <a:xfrm>
          <a:off x="0" y="0"/>
          <a:ext cx="0" cy="0"/>
          <a:chOff x="0" y="0"/>
          <a:chExt cx="0" cy="0"/>
        </a:xfrm>
      </p:grpSpPr>
      <p:sp>
        <p:nvSpPr>
          <p:cNvPr id="51" name="Google Shape;51;p10"/>
          <p:cNvSpPr txBox="1"/>
          <p:nvPr>
            <p:ph idx="1" type="body"/>
          </p:nvPr>
        </p:nvSpPr>
        <p:spPr>
          <a:xfrm>
            <a:off x="343628" y="4664078"/>
            <a:ext cx="6613200" cy="667200"/>
          </a:xfrm>
          <a:prstGeom prst="rect">
            <a:avLst/>
          </a:prstGeom>
        </p:spPr>
        <p:txBody>
          <a:bodyPr anchorCtr="0" anchor="ctr" bIns="100800" lIns="100800" spcFirstLastPara="1" rIns="100800" wrap="square" tIns="100800"/>
          <a:lstStyle>
            <a:lvl1pPr indent="-228600" lvl="0" marL="457200">
              <a:lnSpc>
                <a:spcPct val="100000"/>
              </a:lnSpc>
              <a:spcBef>
                <a:spcPts val="0"/>
              </a:spcBef>
              <a:spcAft>
                <a:spcPts val="0"/>
              </a:spcAft>
              <a:buClr>
                <a:schemeClr val="dk1"/>
              </a:buClr>
              <a:buSzPts val="2300"/>
              <a:buFont typeface="Oswald"/>
              <a:buNone/>
              <a:defRPr sz="2300">
                <a:solidFill>
                  <a:schemeClr val="dk1"/>
                </a:solidFill>
                <a:latin typeface="Oswald"/>
                <a:ea typeface="Oswald"/>
                <a:cs typeface="Oswald"/>
                <a:sym typeface="Oswald"/>
              </a:defRPr>
            </a:lvl1pPr>
          </a:lstStyle>
          <a:p/>
        </p:txBody>
      </p:sp>
      <p:sp>
        <p:nvSpPr>
          <p:cNvPr id="52" name="Google Shape;52;p10"/>
          <p:cNvSpPr txBox="1"/>
          <p:nvPr>
            <p:ph idx="12" type="sldNum"/>
          </p:nvPr>
        </p:nvSpPr>
        <p:spPr>
          <a:xfrm>
            <a:off x="9359911" y="5160668"/>
            <a:ext cx="604800" cy="433800"/>
          </a:xfrm>
          <a:prstGeom prst="rect">
            <a:avLst/>
          </a:prstGeom>
        </p:spPr>
        <p:txBody>
          <a:bodyPr anchorCtr="0" anchor="ctr" bIns="100800" lIns="100800" spcFirstLastPara="1" rIns="100800" wrap="square" tIns="1008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43628" y="490626"/>
            <a:ext cx="9393300" cy="631500"/>
          </a:xfrm>
          <a:prstGeom prst="rect">
            <a:avLst/>
          </a:prstGeom>
          <a:noFill/>
          <a:ln>
            <a:noFill/>
          </a:ln>
        </p:spPr>
        <p:txBody>
          <a:bodyPr anchorCtr="0" anchor="t" bIns="100800" lIns="100800" spcFirstLastPara="1" rIns="100800" wrap="square" tIns="100800"/>
          <a:lstStyle>
            <a:lvl1pPr lvl="0">
              <a:spcBef>
                <a:spcPts val="0"/>
              </a:spcBef>
              <a:spcAft>
                <a:spcPts val="0"/>
              </a:spcAft>
              <a:buClr>
                <a:schemeClr val="dk1"/>
              </a:buClr>
              <a:buSzPts val="3300"/>
              <a:buFont typeface="Oswald"/>
              <a:buNone/>
              <a:defRPr sz="3300">
                <a:solidFill>
                  <a:schemeClr val="dk1"/>
                </a:solidFill>
                <a:latin typeface="Oswald"/>
                <a:ea typeface="Oswald"/>
                <a:cs typeface="Oswald"/>
                <a:sym typeface="Oswald"/>
              </a:defRPr>
            </a:lvl1pPr>
            <a:lvl2pPr lvl="1">
              <a:spcBef>
                <a:spcPts val="0"/>
              </a:spcBef>
              <a:spcAft>
                <a:spcPts val="0"/>
              </a:spcAft>
              <a:buClr>
                <a:schemeClr val="dk1"/>
              </a:buClr>
              <a:buSzPts val="3300"/>
              <a:buFont typeface="Oswald"/>
              <a:buNone/>
              <a:defRPr sz="3300">
                <a:solidFill>
                  <a:schemeClr val="dk1"/>
                </a:solidFill>
                <a:latin typeface="Oswald"/>
                <a:ea typeface="Oswald"/>
                <a:cs typeface="Oswald"/>
                <a:sym typeface="Oswald"/>
              </a:defRPr>
            </a:lvl2pPr>
            <a:lvl3pPr lvl="2">
              <a:spcBef>
                <a:spcPts val="0"/>
              </a:spcBef>
              <a:spcAft>
                <a:spcPts val="0"/>
              </a:spcAft>
              <a:buClr>
                <a:schemeClr val="dk1"/>
              </a:buClr>
              <a:buSzPts val="3300"/>
              <a:buFont typeface="Oswald"/>
              <a:buNone/>
              <a:defRPr sz="3300">
                <a:solidFill>
                  <a:schemeClr val="dk1"/>
                </a:solidFill>
                <a:latin typeface="Oswald"/>
                <a:ea typeface="Oswald"/>
                <a:cs typeface="Oswald"/>
                <a:sym typeface="Oswald"/>
              </a:defRPr>
            </a:lvl3pPr>
            <a:lvl4pPr lvl="3">
              <a:spcBef>
                <a:spcPts val="0"/>
              </a:spcBef>
              <a:spcAft>
                <a:spcPts val="0"/>
              </a:spcAft>
              <a:buClr>
                <a:schemeClr val="dk1"/>
              </a:buClr>
              <a:buSzPts val="3300"/>
              <a:buFont typeface="Oswald"/>
              <a:buNone/>
              <a:defRPr sz="3300">
                <a:solidFill>
                  <a:schemeClr val="dk1"/>
                </a:solidFill>
                <a:latin typeface="Oswald"/>
                <a:ea typeface="Oswald"/>
                <a:cs typeface="Oswald"/>
                <a:sym typeface="Oswald"/>
              </a:defRPr>
            </a:lvl4pPr>
            <a:lvl5pPr lvl="4">
              <a:spcBef>
                <a:spcPts val="0"/>
              </a:spcBef>
              <a:spcAft>
                <a:spcPts val="0"/>
              </a:spcAft>
              <a:buClr>
                <a:schemeClr val="dk1"/>
              </a:buClr>
              <a:buSzPts val="3300"/>
              <a:buFont typeface="Oswald"/>
              <a:buNone/>
              <a:defRPr sz="3300">
                <a:solidFill>
                  <a:schemeClr val="dk1"/>
                </a:solidFill>
                <a:latin typeface="Oswald"/>
                <a:ea typeface="Oswald"/>
                <a:cs typeface="Oswald"/>
                <a:sym typeface="Oswald"/>
              </a:defRPr>
            </a:lvl5pPr>
            <a:lvl6pPr lvl="5">
              <a:spcBef>
                <a:spcPts val="0"/>
              </a:spcBef>
              <a:spcAft>
                <a:spcPts val="0"/>
              </a:spcAft>
              <a:buClr>
                <a:schemeClr val="dk1"/>
              </a:buClr>
              <a:buSzPts val="3300"/>
              <a:buFont typeface="Oswald"/>
              <a:buNone/>
              <a:defRPr sz="3300">
                <a:solidFill>
                  <a:schemeClr val="dk1"/>
                </a:solidFill>
                <a:latin typeface="Oswald"/>
                <a:ea typeface="Oswald"/>
                <a:cs typeface="Oswald"/>
                <a:sym typeface="Oswald"/>
              </a:defRPr>
            </a:lvl6pPr>
            <a:lvl7pPr lvl="6">
              <a:spcBef>
                <a:spcPts val="0"/>
              </a:spcBef>
              <a:spcAft>
                <a:spcPts val="0"/>
              </a:spcAft>
              <a:buClr>
                <a:schemeClr val="dk1"/>
              </a:buClr>
              <a:buSzPts val="3300"/>
              <a:buFont typeface="Oswald"/>
              <a:buNone/>
              <a:defRPr sz="3300">
                <a:solidFill>
                  <a:schemeClr val="dk1"/>
                </a:solidFill>
                <a:latin typeface="Oswald"/>
                <a:ea typeface="Oswald"/>
                <a:cs typeface="Oswald"/>
                <a:sym typeface="Oswald"/>
              </a:defRPr>
            </a:lvl7pPr>
            <a:lvl8pPr lvl="7">
              <a:spcBef>
                <a:spcPts val="0"/>
              </a:spcBef>
              <a:spcAft>
                <a:spcPts val="0"/>
              </a:spcAft>
              <a:buClr>
                <a:schemeClr val="dk1"/>
              </a:buClr>
              <a:buSzPts val="3300"/>
              <a:buFont typeface="Oswald"/>
              <a:buNone/>
              <a:defRPr sz="3300">
                <a:solidFill>
                  <a:schemeClr val="dk1"/>
                </a:solidFill>
                <a:latin typeface="Oswald"/>
                <a:ea typeface="Oswald"/>
                <a:cs typeface="Oswald"/>
                <a:sym typeface="Oswald"/>
              </a:defRPr>
            </a:lvl8pPr>
            <a:lvl9pPr lvl="8">
              <a:spcBef>
                <a:spcPts val="0"/>
              </a:spcBef>
              <a:spcAft>
                <a:spcPts val="0"/>
              </a:spcAft>
              <a:buClr>
                <a:schemeClr val="dk1"/>
              </a:buClr>
              <a:buSzPts val="3300"/>
              <a:buFont typeface="Oswald"/>
              <a:buNone/>
              <a:defRPr sz="3300">
                <a:solidFill>
                  <a:schemeClr val="dk1"/>
                </a:solidFill>
                <a:latin typeface="Oswald"/>
                <a:ea typeface="Oswald"/>
                <a:cs typeface="Oswald"/>
                <a:sym typeface="Oswald"/>
              </a:defRPr>
            </a:lvl9pPr>
          </a:lstStyle>
          <a:p/>
        </p:txBody>
      </p:sp>
      <p:sp>
        <p:nvSpPr>
          <p:cNvPr id="11" name="Google Shape;11;p1"/>
          <p:cNvSpPr txBox="1"/>
          <p:nvPr>
            <p:ph idx="1" type="body"/>
          </p:nvPr>
        </p:nvSpPr>
        <p:spPr>
          <a:xfrm>
            <a:off x="343628" y="1270568"/>
            <a:ext cx="9393300" cy="3766500"/>
          </a:xfrm>
          <a:prstGeom prst="rect">
            <a:avLst/>
          </a:prstGeom>
          <a:noFill/>
          <a:ln>
            <a:noFill/>
          </a:ln>
        </p:spPr>
        <p:txBody>
          <a:bodyPr anchorCtr="0" anchor="t" bIns="100800" lIns="100800" spcFirstLastPara="1" rIns="100800" wrap="square" tIns="100800"/>
          <a:lstStyle>
            <a:lvl1pPr indent="-355600" lvl="0" marL="457200">
              <a:lnSpc>
                <a:spcPct val="115000"/>
              </a:lnSpc>
              <a:spcBef>
                <a:spcPts val="0"/>
              </a:spcBef>
              <a:spcAft>
                <a:spcPts val="0"/>
              </a:spcAft>
              <a:buClr>
                <a:schemeClr val="accent3"/>
              </a:buClr>
              <a:buSzPts val="2000"/>
              <a:buFont typeface="Average"/>
              <a:buChar char="●"/>
              <a:defRPr sz="2000">
                <a:solidFill>
                  <a:schemeClr val="accent3"/>
                </a:solidFill>
                <a:latin typeface="Average"/>
                <a:ea typeface="Average"/>
                <a:cs typeface="Average"/>
                <a:sym typeface="Average"/>
              </a:defRPr>
            </a:lvl1pPr>
            <a:lvl2pPr indent="-323850" lvl="1" marL="914400">
              <a:lnSpc>
                <a:spcPct val="115000"/>
              </a:lnSpc>
              <a:spcBef>
                <a:spcPts val="1800"/>
              </a:spcBef>
              <a:spcAft>
                <a:spcPts val="0"/>
              </a:spcAft>
              <a:buClr>
                <a:schemeClr val="accent3"/>
              </a:buClr>
              <a:buSzPts val="1500"/>
              <a:buFont typeface="Average"/>
              <a:buChar char="○"/>
              <a:defRPr sz="1500">
                <a:solidFill>
                  <a:schemeClr val="accent3"/>
                </a:solidFill>
                <a:latin typeface="Average"/>
                <a:ea typeface="Average"/>
                <a:cs typeface="Average"/>
                <a:sym typeface="Average"/>
              </a:defRPr>
            </a:lvl2pPr>
            <a:lvl3pPr indent="-323850" lvl="2" marL="1371600">
              <a:lnSpc>
                <a:spcPct val="115000"/>
              </a:lnSpc>
              <a:spcBef>
                <a:spcPts val="1800"/>
              </a:spcBef>
              <a:spcAft>
                <a:spcPts val="0"/>
              </a:spcAft>
              <a:buClr>
                <a:schemeClr val="accent3"/>
              </a:buClr>
              <a:buSzPts val="1500"/>
              <a:buFont typeface="Average"/>
              <a:buChar char="■"/>
              <a:defRPr sz="1500">
                <a:solidFill>
                  <a:schemeClr val="accent3"/>
                </a:solidFill>
                <a:latin typeface="Average"/>
                <a:ea typeface="Average"/>
                <a:cs typeface="Average"/>
                <a:sym typeface="Average"/>
              </a:defRPr>
            </a:lvl3pPr>
            <a:lvl4pPr indent="-323850" lvl="3" marL="1828800">
              <a:lnSpc>
                <a:spcPct val="115000"/>
              </a:lnSpc>
              <a:spcBef>
                <a:spcPts val="1800"/>
              </a:spcBef>
              <a:spcAft>
                <a:spcPts val="0"/>
              </a:spcAft>
              <a:buClr>
                <a:schemeClr val="accent3"/>
              </a:buClr>
              <a:buSzPts val="1500"/>
              <a:buFont typeface="Average"/>
              <a:buChar char="●"/>
              <a:defRPr sz="1500">
                <a:solidFill>
                  <a:schemeClr val="accent3"/>
                </a:solidFill>
                <a:latin typeface="Average"/>
                <a:ea typeface="Average"/>
                <a:cs typeface="Average"/>
                <a:sym typeface="Average"/>
              </a:defRPr>
            </a:lvl4pPr>
            <a:lvl5pPr indent="-323850" lvl="4" marL="2286000">
              <a:lnSpc>
                <a:spcPct val="115000"/>
              </a:lnSpc>
              <a:spcBef>
                <a:spcPts val="1800"/>
              </a:spcBef>
              <a:spcAft>
                <a:spcPts val="0"/>
              </a:spcAft>
              <a:buClr>
                <a:schemeClr val="accent3"/>
              </a:buClr>
              <a:buSzPts val="1500"/>
              <a:buFont typeface="Average"/>
              <a:buChar char="○"/>
              <a:defRPr sz="1500">
                <a:solidFill>
                  <a:schemeClr val="accent3"/>
                </a:solidFill>
                <a:latin typeface="Average"/>
                <a:ea typeface="Average"/>
                <a:cs typeface="Average"/>
                <a:sym typeface="Average"/>
              </a:defRPr>
            </a:lvl5pPr>
            <a:lvl6pPr indent="-323850" lvl="5" marL="2743200">
              <a:lnSpc>
                <a:spcPct val="115000"/>
              </a:lnSpc>
              <a:spcBef>
                <a:spcPts val="1800"/>
              </a:spcBef>
              <a:spcAft>
                <a:spcPts val="0"/>
              </a:spcAft>
              <a:buClr>
                <a:schemeClr val="accent3"/>
              </a:buClr>
              <a:buSzPts val="1500"/>
              <a:buFont typeface="Average"/>
              <a:buChar char="■"/>
              <a:defRPr sz="1500">
                <a:solidFill>
                  <a:schemeClr val="accent3"/>
                </a:solidFill>
                <a:latin typeface="Average"/>
                <a:ea typeface="Average"/>
                <a:cs typeface="Average"/>
                <a:sym typeface="Average"/>
              </a:defRPr>
            </a:lvl6pPr>
            <a:lvl7pPr indent="-323850" lvl="6" marL="3200400">
              <a:lnSpc>
                <a:spcPct val="115000"/>
              </a:lnSpc>
              <a:spcBef>
                <a:spcPts val="1800"/>
              </a:spcBef>
              <a:spcAft>
                <a:spcPts val="0"/>
              </a:spcAft>
              <a:buClr>
                <a:schemeClr val="accent3"/>
              </a:buClr>
              <a:buSzPts val="1500"/>
              <a:buFont typeface="Average"/>
              <a:buChar char="●"/>
              <a:defRPr sz="1500">
                <a:solidFill>
                  <a:schemeClr val="accent3"/>
                </a:solidFill>
                <a:latin typeface="Average"/>
                <a:ea typeface="Average"/>
                <a:cs typeface="Average"/>
                <a:sym typeface="Average"/>
              </a:defRPr>
            </a:lvl7pPr>
            <a:lvl8pPr indent="-323850" lvl="7" marL="3657600">
              <a:lnSpc>
                <a:spcPct val="115000"/>
              </a:lnSpc>
              <a:spcBef>
                <a:spcPts val="1800"/>
              </a:spcBef>
              <a:spcAft>
                <a:spcPts val="0"/>
              </a:spcAft>
              <a:buClr>
                <a:schemeClr val="accent3"/>
              </a:buClr>
              <a:buSzPts val="1500"/>
              <a:buFont typeface="Average"/>
              <a:buChar char="○"/>
              <a:defRPr sz="1500">
                <a:solidFill>
                  <a:schemeClr val="accent3"/>
                </a:solidFill>
                <a:latin typeface="Average"/>
                <a:ea typeface="Average"/>
                <a:cs typeface="Average"/>
                <a:sym typeface="Average"/>
              </a:defRPr>
            </a:lvl8pPr>
            <a:lvl9pPr indent="-323850" lvl="8" marL="4114800">
              <a:lnSpc>
                <a:spcPct val="115000"/>
              </a:lnSpc>
              <a:spcBef>
                <a:spcPts val="1800"/>
              </a:spcBef>
              <a:spcAft>
                <a:spcPts val="1800"/>
              </a:spcAft>
              <a:buClr>
                <a:schemeClr val="accent3"/>
              </a:buClr>
              <a:buSzPts val="1500"/>
              <a:buFont typeface="Average"/>
              <a:buChar char="■"/>
              <a:defRPr sz="1500">
                <a:solidFill>
                  <a:schemeClr val="accent3"/>
                </a:solidFill>
                <a:latin typeface="Average"/>
                <a:ea typeface="Average"/>
                <a:cs typeface="Average"/>
                <a:sym typeface="Average"/>
              </a:defRPr>
            </a:lvl9pPr>
          </a:lstStyle>
          <a:p/>
        </p:txBody>
      </p:sp>
      <p:sp>
        <p:nvSpPr>
          <p:cNvPr id="12" name="Google Shape;12;p1"/>
          <p:cNvSpPr txBox="1"/>
          <p:nvPr>
            <p:ph idx="12" type="sldNum"/>
          </p:nvPr>
        </p:nvSpPr>
        <p:spPr>
          <a:xfrm>
            <a:off x="9359911" y="5160668"/>
            <a:ext cx="604800" cy="433800"/>
          </a:xfrm>
          <a:prstGeom prst="rect">
            <a:avLst/>
          </a:prstGeom>
          <a:noFill/>
          <a:ln>
            <a:noFill/>
          </a:ln>
        </p:spPr>
        <p:txBody>
          <a:bodyPr anchorCtr="0" anchor="ctr" bIns="100800" lIns="100800" spcFirstLastPara="1" rIns="100800" wrap="square" tIns="100800">
            <a:noAutofit/>
          </a:bodyPr>
          <a:lstStyle>
            <a:lvl1pPr lvl="0" algn="r">
              <a:buNone/>
              <a:defRPr sz="1100">
                <a:solidFill>
                  <a:schemeClr val="accent3"/>
                </a:solidFill>
                <a:latin typeface="Average"/>
                <a:ea typeface="Average"/>
                <a:cs typeface="Average"/>
                <a:sym typeface="Average"/>
              </a:defRPr>
            </a:lvl1pPr>
            <a:lvl2pPr lvl="1" algn="r">
              <a:buNone/>
              <a:defRPr sz="1100">
                <a:solidFill>
                  <a:schemeClr val="accent3"/>
                </a:solidFill>
                <a:latin typeface="Average"/>
                <a:ea typeface="Average"/>
                <a:cs typeface="Average"/>
                <a:sym typeface="Average"/>
              </a:defRPr>
            </a:lvl2pPr>
            <a:lvl3pPr lvl="2" algn="r">
              <a:buNone/>
              <a:defRPr sz="1100">
                <a:solidFill>
                  <a:schemeClr val="accent3"/>
                </a:solidFill>
                <a:latin typeface="Average"/>
                <a:ea typeface="Average"/>
                <a:cs typeface="Average"/>
                <a:sym typeface="Average"/>
              </a:defRPr>
            </a:lvl3pPr>
            <a:lvl4pPr lvl="3" algn="r">
              <a:buNone/>
              <a:defRPr sz="1100">
                <a:solidFill>
                  <a:schemeClr val="accent3"/>
                </a:solidFill>
                <a:latin typeface="Average"/>
                <a:ea typeface="Average"/>
                <a:cs typeface="Average"/>
                <a:sym typeface="Average"/>
              </a:defRPr>
            </a:lvl4pPr>
            <a:lvl5pPr lvl="4" algn="r">
              <a:buNone/>
              <a:defRPr sz="1100">
                <a:solidFill>
                  <a:schemeClr val="accent3"/>
                </a:solidFill>
                <a:latin typeface="Average"/>
                <a:ea typeface="Average"/>
                <a:cs typeface="Average"/>
                <a:sym typeface="Average"/>
              </a:defRPr>
            </a:lvl5pPr>
            <a:lvl6pPr lvl="5" algn="r">
              <a:buNone/>
              <a:defRPr sz="1100">
                <a:solidFill>
                  <a:schemeClr val="accent3"/>
                </a:solidFill>
                <a:latin typeface="Average"/>
                <a:ea typeface="Average"/>
                <a:cs typeface="Average"/>
                <a:sym typeface="Average"/>
              </a:defRPr>
            </a:lvl6pPr>
            <a:lvl7pPr lvl="6" algn="r">
              <a:buNone/>
              <a:defRPr sz="1100">
                <a:solidFill>
                  <a:schemeClr val="accent3"/>
                </a:solidFill>
                <a:latin typeface="Average"/>
                <a:ea typeface="Average"/>
                <a:cs typeface="Average"/>
                <a:sym typeface="Average"/>
              </a:defRPr>
            </a:lvl7pPr>
            <a:lvl8pPr lvl="7" algn="r">
              <a:buNone/>
              <a:defRPr sz="1100">
                <a:solidFill>
                  <a:schemeClr val="accent3"/>
                </a:solidFill>
                <a:latin typeface="Average"/>
                <a:ea typeface="Average"/>
                <a:cs typeface="Average"/>
                <a:sym typeface="Average"/>
              </a:defRPr>
            </a:lvl8pPr>
            <a:lvl9pPr lvl="8" algn="r">
              <a:buNone/>
              <a:defRPr sz="11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41.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hyperlink" Target="https://www.aircrack-ng.org/doku.php?id=airmon-n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hyperlink" Target="https://www.aircrack-ng.org/doku.php?id=airodump-ng" TargetMode="External"/><Relationship Id="rId4" Type="http://schemas.openxmlformats.org/officeDocument/2006/relationships/hyperlink" Target="https://www.aircrack-ng.org/doku.php?id=airodump-n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3.png"/><Relationship Id="rId6"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30.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39.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32.png"/><Relationship Id="rId4" Type="http://schemas.openxmlformats.org/officeDocument/2006/relationships/image" Target="../media/image35.png"/><Relationship Id="rId5"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hyperlink" Target="https://www.aircrack-ng.org/doku.php?id=cracking_wpa"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34.png"/><Relationship Id="rId4" Type="http://schemas.openxmlformats.org/officeDocument/2006/relationships/image" Target="../media/image36.png"/><Relationship Id="rId5"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9.png"/><Relationship Id="rId5"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7"/>
          <p:cNvSpPr txBox="1"/>
          <p:nvPr/>
        </p:nvSpPr>
        <p:spPr>
          <a:xfrm>
            <a:off x="504000" y="226080"/>
            <a:ext cx="9071640" cy="9464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4400" u="none" cap="none" strike="noStrike">
                <a:solidFill>
                  <a:schemeClr val="dk1"/>
                </a:solidFill>
                <a:latin typeface="Arial"/>
                <a:ea typeface="Arial"/>
                <a:cs typeface="Arial"/>
                <a:sym typeface="Arial"/>
              </a:rPr>
              <a:t>Hack of the Drones</a:t>
            </a:r>
            <a:endParaRPr/>
          </a:p>
        </p:txBody>
      </p:sp>
      <p:sp>
        <p:nvSpPr>
          <p:cNvPr id="87" name="Google Shape;87;p17"/>
          <p:cNvSpPr txBox="1"/>
          <p:nvPr/>
        </p:nvSpPr>
        <p:spPr>
          <a:xfrm>
            <a:off x="504000" y="1326600"/>
            <a:ext cx="9071640" cy="32882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3200" u="none" cap="none" strike="noStrike">
                <a:solidFill>
                  <a:schemeClr val="dk1"/>
                </a:solidFill>
                <a:latin typeface="Arial"/>
                <a:ea typeface="Arial"/>
                <a:cs typeface="Arial"/>
                <a:sym typeface="Arial"/>
              </a:rPr>
              <a:t>Technical Training Slide Show</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6"/>
          <p:cNvSpPr txBox="1"/>
          <p:nvPr/>
        </p:nvSpPr>
        <p:spPr>
          <a:xfrm>
            <a:off x="504000" y="226080"/>
            <a:ext cx="9071640" cy="9464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3600" strike="noStrike">
                <a:solidFill>
                  <a:schemeClr val="dk1"/>
                </a:solidFill>
                <a:latin typeface="Arial"/>
                <a:ea typeface="Arial"/>
                <a:cs typeface="Arial"/>
                <a:sym typeface="Arial"/>
              </a:rPr>
              <a:t>Layer 4: ports</a:t>
            </a:r>
            <a:endParaRPr/>
          </a:p>
        </p:txBody>
      </p:sp>
      <p:pic>
        <p:nvPicPr>
          <p:cNvPr id="173" name="Google Shape;173;p26"/>
          <p:cNvPicPr preferRelativeResize="0"/>
          <p:nvPr/>
        </p:nvPicPr>
        <p:blipFill rotWithShape="1">
          <a:blip r:embed="rId3">
            <a:alphaModFix/>
          </a:blip>
          <a:srcRect b="0" l="56102" r="0" t="0"/>
          <a:stretch/>
        </p:blipFill>
        <p:spPr>
          <a:xfrm>
            <a:off x="548640" y="91440"/>
            <a:ext cx="766440" cy="1102680"/>
          </a:xfrm>
          <a:prstGeom prst="rect">
            <a:avLst/>
          </a:prstGeom>
          <a:noFill/>
          <a:ln>
            <a:noFill/>
          </a:ln>
        </p:spPr>
      </p:pic>
      <p:sp>
        <p:nvSpPr>
          <p:cNvPr id="174" name="Google Shape;174;p26"/>
          <p:cNvSpPr/>
          <p:nvPr/>
        </p:nvSpPr>
        <p:spPr>
          <a:xfrm>
            <a:off x="1315080" y="338400"/>
            <a:ext cx="365760" cy="91440"/>
          </a:xfrm>
          <a:custGeom>
            <a:rect b="b" l="l" r="r" t="t"/>
            <a:pathLst>
              <a:path extrusionOk="0" h="256" w="1018">
                <a:moveTo>
                  <a:pt x="1017" y="63"/>
                </a:moveTo>
                <a:lnTo>
                  <a:pt x="254" y="63"/>
                </a:lnTo>
                <a:lnTo>
                  <a:pt x="254" y="0"/>
                </a:lnTo>
                <a:lnTo>
                  <a:pt x="0" y="127"/>
                </a:lnTo>
                <a:lnTo>
                  <a:pt x="254" y="255"/>
                </a:lnTo>
                <a:lnTo>
                  <a:pt x="254" y="191"/>
                </a:lnTo>
                <a:lnTo>
                  <a:pt x="1017" y="191"/>
                </a:lnTo>
                <a:lnTo>
                  <a:pt x="1017" y="63"/>
                </a:lnTo>
              </a:path>
            </a:pathLst>
          </a:custGeom>
          <a:solidFill>
            <a:srgbClr val="729FCF"/>
          </a:solidFill>
          <a:ln cap="flat" cmpd="sng" w="18350">
            <a:solidFill>
              <a:srgbClr val="3465A4"/>
            </a:solidFill>
            <a:prstDash val="solid"/>
            <a:round/>
            <a:headEnd len="sm" w="sm" type="none"/>
            <a:tailEnd len="sm" w="sm" type="none"/>
          </a:ln>
        </p:spPr>
      </p:sp>
      <p:sp>
        <p:nvSpPr>
          <p:cNvPr id="175" name="Google Shape;175;p26"/>
          <p:cNvSpPr txBox="1"/>
          <p:nvPr/>
        </p:nvSpPr>
        <p:spPr>
          <a:xfrm>
            <a:off x="365760" y="1371960"/>
            <a:ext cx="4937760" cy="26694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200" strike="noStrike">
                <a:solidFill>
                  <a:schemeClr val="dk1"/>
                </a:solidFill>
                <a:latin typeface="Arial"/>
                <a:ea typeface="Arial"/>
                <a:cs typeface="Arial"/>
                <a:sym typeface="Arial"/>
              </a:rPr>
              <a:t>The Internet Assigned Numbers Authority (IANA) manages the first 1024 ports (0 – 1023). This range is known as the </a:t>
            </a:r>
            <a:r>
              <a:rPr b="1" lang="en-US" sz="1200" strike="noStrike">
                <a:solidFill>
                  <a:schemeClr val="dk1"/>
                </a:solidFill>
                <a:latin typeface="Arial"/>
                <a:ea typeface="Arial"/>
                <a:cs typeface="Arial"/>
                <a:sym typeface="Arial"/>
              </a:rPr>
              <a:t>Wellknown Port Numbers</a:t>
            </a:r>
            <a:r>
              <a:rPr b="0" lang="en-US" sz="1200" strike="noStrike">
                <a:solidFill>
                  <a:schemeClr val="dk1"/>
                </a:solidFill>
                <a:latin typeface="Arial"/>
                <a:ea typeface="Arial"/>
                <a:cs typeface="Arial"/>
                <a:sym typeface="Arial"/>
              </a:rPr>
              <a:t> and includes standard default HTTP (port 80), FTP (port 21) and SMTP (port 25). These port numbers are reserved and should not be used arbitrarily.</a:t>
            </a:r>
            <a:endParaRPr/>
          </a:p>
          <a:p>
            <a:pPr indent="0" lvl="0" marL="0" marR="0" rtl="0" algn="l">
              <a:spcBef>
                <a:spcPts val="0"/>
              </a:spcBef>
              <a:spcAft>
                <a:spcPts val="0"/>
              </a:spcAft>
              <a:buNone/>
            </a:pPr>
            <a:r>
              <a:t/>
            </a:r>
            <a:endParaRPr b="0" sz="1200" strike="noStrike">
              <a:solidFill>
                <a:schemeClr val="dk1"/>
              </a:solidFill>
              <a:latin typeface="Arial"/>
              <a:ea typeface="Arial"/>
              <a:cs typeface="Arial"/>
              <a:sym typeface="Arial"/>
            </a:endParaRPr>
          </a:p>
          <a:p>
            <a:pPr indent="0" lvl="0" marL="0" marR="0" rtl="0" algn="l">
              <a:spcBef>
                <a:spcPts val="0"/>
              </a:spcBef>
              <a:spcAft>
                <a:spcPts val="0"/>
              </a:spcAft>
              <a:buNone/>
            </a:pPr>
            <a:r>
              <a:rPr b="0" lang="en-US" sz="1200" strike="noStrike">
                <a:solidFill>
                  <a:schemeClr val="dk1"/>
                </a:solidFill>
                <a:latin typeface="Arial"/>
                <a:ea typeface="Arial"/>
                <a:cs typeface="Arial"/>
                <a:sym typeface="Arial"/>
              </a:rPr>
              <a:t>The second range is the </a:t>
            </a:r>
            <a:r>
              <a:rPr b="1" lang="en-US" sz="1200" strike="noStrike">
                <a:solidFill>
                  <a:schemeClr val="dk1"/>
                </a:solidFill>
                <a:latin typeface="Arial"/>
                <a:ea typeface="Arial"/>
                <a:cs typeface="Arial"/>
                <a:sym typeface="Arial"/>
              </a:rPr>
              <a:t>Registered Port Numbers</a:t>
            </a:r>
            <a:r>
              <a:rPr b="0" lang="en-US" sz="1200" strike="noStrike">
                <a:solidFill>
                  <a:schemeClr val="dk1"/>
                </a:solidFill>
                <a:latin typeface="Arial"/>
                <a:ea typeface="Arial"/>
                <a:cs typeface="Arial"/>
                <a:sym typeface="Arial"/>
              </a:rPr>
              <a:t> which contains</a:t>
            </a:r>
            <a:endParaRPr/>
          </a:p>
          <a:p>
            <a:pPr indent="0" lvl="0" marL="0" marR="0" rtl="0" algn="l">
              <a:spcBef>
                <a:spcPts val="0"/>
              </a:spcBef>
              <a:spcAft>
                <a:spcPts val="0"/>
              </a:spcAft>
              <a:buNone/>
            </a:pPr>
            <a:r>
              <a:rPr b="0" lang="en-US" sz="1200" strike="noStrike">
                <a:solidFill>
                  <a:schemeClr val="dk1"/>
                </a:solidFill>
                <a:latin typeface="Arial"/>
                <a:ea typeface="Arial"/>
                <a:cs typeface="Arial"/>
                <a:sym typeface="Arial"/>
              </a:rPr>
              <a:t>ports 1024 through 49151. The Registered Port Numbers can be</a:t>
            </a:r>
            <a:endParaRPr/>
          </a:p>
          <a:p>
            <a:pPr indent="0" lvl="0" marL="0" marR="0" rtl="0" algn="l">
              <a:spcBef>
                <a:spcPts val="0"/>
              </a:spcBef>
              <a:spcAft>
                <a:spcPts val="0"/>
              </a:spcAft>
              <a:buNone/>
            </a:pPr>
            <a:r>
              <a:rPr b="0" lang="en-US" sz="1200" strike="noStrike">
                <a:solidFill>
                  <a:schemeClr val="dk1"/>
                </a:solidFill>
                <a:latin typeface="Arial"/>
                <a:ea typeface="Arial"/>
                <a:cs typeface="Arial"/>
                <a:sym typeface="Arial"/>
              </a:rPr>
              <a:t>used by ordinary programs and user processes that are executed</a:t>
            </a:r>
            <a:endParaRPr/>
          </a:p>
          <a:p>
            <a:pPr indent="0" lvl="0" marL="0" marR="0" rtl="0" algn="l">
              <a:spcBef>
                <a:spcPts val="0"/>
              </a:spcBef>
              <a:spcAft>
                <a:spcPts val="0"/>
              </a:spcAft>
              <a:buNone/>
            </a:pPr>
            <a:r>
              <a:rPr b="0" lang="en-US" sz="1200" strike="noStrike">
                <a:solidFill>
                  <a:schemeClr val="dk1"/>
                </a:solidFill>
                <a:latin typeface="Arial"/>
                <a:ea typeface="Arial"/>
                <a:cs typeface="Arial"/>
                <a:sym typeface="Arial"/>
              </a:rPr>
              <a:t>by the user. The use of specific port numbers is not carved in</a:t>
            </a:r>
            <a:endParaRPr/>
          </a:p>
          <a:p>
            <a:pPr indent="0" lvl="0" marL="0" marR="0" rtl="0" algn="l">
              <a:spcBef>
                <a:spcPts val="0"/>
              </a:spcBef>
              <a:spcAft>
                <a:spcPts val="0"/>
              </a:spcAft>
              <a:buNone/>
            </a:pPr>
            <a:r>
              <a:rPr b="0" lang="en-US" sz="1200" strike="noStrike">
                <a:solidFill>
                  <a:schemeClr val="dk1"/>
                </a:solidFill>
                <a:latin typeface="Arial"/>
                <a:ea typeface="Arial"/>
                <a:cs typeface="Arial"/>
                <a:sym typeface="Arial"/>
              </a:rPr>
              <a:t>stone. These ports are generally used transiently when needed.</a:t>
            </a:r>
            <a:endParaRPr/>
          </a:p>
          <a:p>
            <a:pPr indent="0" lvl="0" marL="0" marR="0" rtl="0" algn="l">
              <a:spcBef>
                <a:spcPts val="0"/>
              </a:spcBef>
              <a:spcAft>
                <a:spcPts val="0"/>
              </a:spcAft>
              <a:buNone/>
            </a:pPr>
            <a:r>
              <a:t/>
            </a:r>
            <a:endParaRPr b="0" sz="1200" strike="noStrike">
              <a:solidFill>
                <a:schemeClr val="dk1"/>
              </a:solidFill>
              <a:latin typeface="Arial"/>
              <a:ea typeface="Arial"/>
              <a:cs typeface="Arial"/>
              <a:sym typeface="Arial"/>
            </a:endParaRPr>
          </a:p>
          <a:p>
            <a:pPr indent="0" lvl="0" marL="0" marR="0" rtl="0" algn="l">
              <a:spcBef>
                <a:spcPts val="0"/>
              </a:spcBef>
              <a:spcAft>
                <a:spcPts val="0"/>
              </a:spcAft>
              <a:buNone/>
            </a:pPr>
            <a:r>
              <a:rPr b="0" lang="en-US" sz="1200" strike="noStrike">
                <a:solidFill>
                  <a:schemeClr val="dk1"/>
                </a:solidFill>
                <a:latin typeface="Arial"/>
                <a:ea typeface="Arial"/>
                <a:cs typeface="Arial"/>
                <a:sym typeface="Arial"/>
              </a:rPr>
              <a:t>The third range is the </a:t>
            </a:r>
            <a:r>
              <a:rPr b="1" lang="en-US" sz="1200" strike="noStrike">
                <a:solidFill>
                  <a:schemeClr val="dk1"/>
                </a:solidFill>
                <a:latin typeface="Arial"/>
                <a:ea typeface="Arial"/>
                <a:cs typeface="Arial"/>
                <a:sym typeface="Arial"/>
              </a:rPr>
              <a:t>Dynamic or Private Port Numbers</a:t>
            </a:r>
            <a:r>
              <a:rPr b="0" lang="en-US" sz="1200" strike="noStrike">
                <a:solidFill>
                  <a:schemeClr val="dk1"/>
                </a:solidFill>
                <a:latin typeface="Arial"/>
                <a:ea typeface="Arial"/>
                <a:cs typeface="Arial"/>
                <a:sym typeface="Arial"/>
              </a:rPr>
              <a:t> which</a:t>
            </a:r>
            <a:endParaRPr/>
          </a:p>
          <a:p>
            <a:pPr indent="0" lvl="0" marL="0" marR="0" rtl="0" algn="l">
              <a:spcBef>
                <a:spcPts val="0"/>
              </a:spcBef>
              <a:spcAft>
                <a:spcPts val="0"/>
              </a:spcAft>
              <a:buNone/>
            </a:pPr>
            <a:r>
              <a:rPr b="0" lang="en-US" sz="1200" strike="noStrike">
                <a:solidFill>
                  <a:schemeClr val="dk1"/>
                </a:solidFill>
                <a:latin typeface="Arial"/>
                <a:ea typeface="Arial"/>
                <a:cs typeface="Arial"/>
                <a:sym typeface="Arial"/>
              </a:rPr>
              <a:t>range from 49152 through 65535. These can be used by applications</a:t>
            </a:r>
            <a:endParaRPr/>
          </a:p>
          <a:p>
            <a:pPr indent="0" lvl="0" marL="0" marR="0" rtl="0" algn="l">
              <a:spcBef>
                <a:spcPts val="0"/>
              </a:spcBef>
              <a:spcAft>
                <a:spcPts val="0"/>
              </a:spcAft>
              <a:buNone/>
            </a:pPr>
            <a:r>
              <a:rPr b="0" lang="en-US" sz="1200" strike="noStrike">
                <a:solidFill>
                  <a:schemeClr val="dk1"/>
                </a:solidFill>
                <a:latin typeface="Arial"/>
                <a:ea typeface="Arial"/>
                <a:cs typeface="Arial"/>
                <a:sym typeface="Arial"/>
              </a:rPr>
              <a:t>and processes initiated by the user but it is uncommon. There are</a:t>
            </a:r>
            <a:endParaRPr/>
          </a:p>
          <a:p>
            <a:pPr indent="0" lvl="0" marL="0" marR="0" rtl="0" algn="l">
              <a:spcBef>
                <a:spcPts val="0"/>
              </a:spcBef>
              <a:spcAft>
                <a:spcPts val="0"/>
              </a:spcAft>
              <a:buNone/>
            </a:pPr>
            <a:r>
              <a:rPr b="0" lang="en-US" sz="1200" strike="noStrike">
                <a:solidFill>
                  <a:schemeClr val="dk1"/>
                </a:solidFill>
                <a:latin typeface="Arial"/>
                <a:ea typeface="Arial"/>
                <a:cs typeface="Arial"/>
                <a:sym typeface="Arial"/>
              </a:rPr>
              <a:t>known Trojan horse and backdoor programs that use this extreme</a:t>
            </a:r>
            <a:endParaRPr/>
          </a:p>
          <a:p>
            <a:pPr indent="0" lvl="0" marL="0" marR="0" rtl="0" algn="l">
              <a:spcBef>
                <a:spcPts val="0"/>
              </a:spcBef>
              <a:spcAft>
                <a:spcPts val="0"/>
              </a:spcAft>
              <a:buNone/>
            </a:pPr>
            <a:r>
              <a:rPr b="0" lang="en-US" sz="1200" strike="noStrike">
                <a:solidFill>
                  <a:schemeClr val="dk1"/>
                </a:solidFill>
                <a:latin typeface="Arial"/>
                <a:ea typeface="Arial"/>
                <a:cs typeface="Arial"/>
                <a:sym typeface="Arial"/>
              </a:rPr>
              <a:t>upper range so some security administrators are leery of</a:t>
            </a:r>
            <a:endParaRPr/>
          </a:p>
          <a:p>
            <a:pPr indent="0" lvl="0" marL="0" marR="0" rtl="0" algn="l">
              <a:spcBef>
                <a:spcPts val="0"/>
              </a:spcBef>
              <a:spcAft>
                <a:spcPts val="0"/>
              </a:spcAft>
              <a:buNone/>
            </a:pPr>
            <a:r>
              <a:rPr b="0" lang="en-US" sz="1200" strike="noStrike">
                <a:solidFill>
                  <a:schemeClr val="dk1"/>
                </a:solidFill>
                <a:latin typeface="Arial"/>
                <a:ea typeface="Arial"/>
                <a:cs typeface="Arial"/>
                <a:sym typeface="Arial"/>
              </a:rPr>
              <a:t>traffic in this range</a:t>
            </a:r>
            <a:endParaRPr/>
          </a:p>
        </p:txBody>
      </p:sp>
      <p:pic>
        <p:nvPicPr>
          <p:cNvPr id="176" name="Google Shape;176;p26"/>
          <p:cNvPicPr preferRelativeResize="0"/>
          <p:nvPr/>
        </p:nvPicPr>
        <p:blipFill rotWithShape="1">
          <a:blip r:embed="rId4">
            <a:alphaModFix/>
          </a:blip>
          <a:srcRect b="0" l="0" r="0" t="0"/>
          <a:stretch/>
        </p:blipFill>
        <p:spPr>
          <a:xfrm>
            <a:off x="5394960" y="1463040"/>
            <a:ext cx="3749040" cy="1643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7"/>
          <p:cNvSpPr txBox="1"/>
          <p:nvPr/>
        </p:nvSpPr>
        <p:spPr>
          <a:xfrm>
            <a:off x="504000" y="226080"/>
            <a:ext cx="9071640" cy="9464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3600" strike="noStrike">
                <a:solidFill>
                  <a:schemeClr val="dk1"/>
                </a:solidFill>
                <a:latin typeface="Arial"/>
                <a:ea typeface="Arial"/>
                <a:cs typeface="Arial"/>
                <a:sym typeface="Arial"/>
              </a:rPr>
              <a:t>Layer 5: Application layer</a:t>
            </a:r>
            <a:endParaRPr/>
          </a:p>
        </p:txBody>
      </p:sp>
      <p:sp>
        <p:nvSpPr>
          <p:cNvPr id="182" name="Google Shape;182;p27"/>
          <p:cNvSpPr txBox="1"/>
          <p:nvPr/>
        </p:nvSpPr>
        <p:spPr>
          <a:xfrm>
            <a:off x="504000" y="1280160"/>
            <a:ext cx="9071640" cy="32882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630"/>
              <a:buFont typeface="Noto Sans Symbols"/>
              <a:buChar char="●"/>
            </a:pPr>
            <a:r>
              <a:rPr b="0" lang="en-US" sz="1400" strike="noStrike">
                <a:solidFill>
                  <a:schemeClr val="dk1"/>
                </a:solidFill>
                <a:latin typeface="Arial"/>
                <a:ea typeface="Arial"/>
                <a:cs typeface="Arial"/>
                <a:sym typeface="Arial"/>
              </a:rPr>
              <a:t>The Application layer is composed of </a:t>
            </a:r>
            <a:r>
              <a:rPr b="1" lang="en-US" sz="1400" strike="noStrike">
                <a:solidFill>
                  <a:schemeClr val="dk1"/>
                </a:solidFill>
                <a:latin typeface="Arial"/>
                <a:ea typeface="Arial"/>
                <a:cs typeface="Arial"/>
                <a:sym typeface="Arial"/>
              </a:rPr>
              <a:t>applications requiring network communications</a:t>
            </a:r>
            <a:r>
              <a:rPr b="0" lang="en-US" sz="1400" strike="noStrike">
                <a:solidFill>
                  <a:schemeClr val="dk1"/>
                </a:solidFill>
                <a:latin typeface="Arial"/>
                <a:ea typeface="Arial"/>
                <a:cs typeface="Arial"/>
                <a:sym typeface="Arial"/>
              </a:rPr>
              <a:t>. </a:t>
            </a:r>
            <a:endParaRPr/>
          </a:p>
          <a:p>
            <a:pPr indent="-324000" lvl="0" marL="432000" marR="0" rtl="0" algn="l">
              <a:spcBef>
                <a:spcPts val="1417"/>
              </a:spcBef>
              <a:spcAft>
                <a:spcPts val="0"/>
              </a:spcAft>
              <a:buClr>
                <a:srgbClr val="000000"/>
              </a:buClr>
              <a:buSzPts val="630"/>
              <a:buFont typeface="Noto Sans Symbols"/>
              <a:buChar char="●"/>
            </a:pPr>
            <a:r>
              <a:rPr b="0" lang="en-US" sz="1400" strike="noStrike">
                <a:solidFill>
                  <a:schemeClr val="dk1"/>
                </a:solidFill>
                <a:latin typeface="Arial"/>
                <a:ea typeface="Arial"/>
                <a:cs typeface="Arial"/>
                <a:sym typeface="Arial"/>
              </a:rPr>
              <a:t>Examples of these applications include email clients and web browsers. These applications use the Transport Layer to send requests to connect to remote hosts. </a:t>
            </a:r>
            <a:endParaRPr/>
          </a:p>
          <a:p>
            <a:pPr indent="-283995" lvl="0" marL="432000" marR="0" rtl="0" algn="l">
              <a:spcBef>
                <a:spcPts val="1417"/>
              </a:spcBef>
              <a:spcAft>
                <a:spcPts val="0"/>
              </a:spcAft>
              <a:buClr>
                <a:srgbClr val="000000"/>
              </a:buClr>
              <a:buSzPts val="630"/>
              <a:buFont typeface="Noto Sans Symbols"/>
              <a:buNone/>
            </a:pPr>
            <a:r>
              <a:t/>
            </a:r>
            <a:endParaRPr b="0" sz="1400" strike="noStrike">
              <a:solidFill>
                <a:schemeClr val="dk1"/>
              </a:solidFill>
              <a:latin typeface="Arial"/>
              <a:ea typeface="Arial"/>
              <a:cs typeface="Arial"/>
              <a:sym typeface="Arial"/>
            </a:endParaRPr>
          </a:p>
        </p:txBody>
      </p:sp>
      <p:pic>
        <p:nvPicPr>
          <p:cNvPr id="183" name="Google Shape;183;p27"/>
          <p:cNvPicPr preferRelativeResize="0"/>
          <p:nvPr/>
        </p:nvPicPr>
        <p:blipFill rotWithShape="1">
          <a:blip r:embed="rId3">
            <a:alphaModFix/>
          </a:blip>
          <a:srcRect b="0" l="56102" r="0" t="0"/>
          <a:stretch/>
        </p:blipFill>
        <p:spPr>
          <a:xfrm>
            <a:off x="548640" y="91440"/>
            <a:ext cx="766440" cy="1102680"/>
          </a:xfrm>
          <a:prstGeom prst="rect">
            <a:avLst/>
          </a:prstGeom>
          <a:noFill/>
          <a:ln>
            <a:noFill/>
          </a:ln>
        </p:spPr>
      </p:pic>
      <p:sp>
        <p:nvSpPr>
          <p:cNvPr id="184" name="Google Shape;184;p27"/>
          <p:cNvSpPr/>
          <p:nvPr/>
        </p:nvSpPr>
        <p:spPr>
          <a:xfrm>
            <a:off x="1315080" y="158400"/>
            <a:ext cx="365760" cy="91440"/>
          </a:xfrm>
          <a:custGeom>
            <a:rect b="b" l="l" r="r" t="t"/>
            <a:pathLst>
              <a:path extrusionOk="0" h="256" w="1018">
                <a:moveTo>
                  <a:pt x="1017" y="63"/>
                </a:moveTo>
                <a:lnTo>
                  <a:pt x="254" y="63"/>
                </a:lnTo>
                <a:lnTo>
                  <a:pt x="254" y="0"/>
                </a:lnTo>
                <a:lnTo>
                  <a:pt x="0" y="127"/>
                </a:lnTo>
                <a:lnTo>
                  <a:pt x="254" y="255"/>
                </a:lnTo>
                <a:lnTo>
                  <a:pt x="254" y="191"/>
                </a:lnTo>
                <a:lnTo>
                  <a:pt x="1017" y="191"/>
                </a:lnTo>
                <a:lnTo>
                  <a:pt x="1017" y="63"/>
                </a:lnTo>
              </a:path>
            </a:pathLst>
          </a:custGeom>
          <a:solidFill>
            <a:srgbClr val="729FCF"/>
          </a:solidFill>
          <a:ln cap="flat" cmpd="sng" w="18350">
            <a:solidFill>
              <a:srgbClr val="3465A4"/>
            </a:solidFill>
            <a:prstDash val="solid"/>
            <a:round/>
            <a:headEnd len="sm" w="sm" type="none"/>
            <a:tailEnd len="sm" w="sm" type="none"/>
          </a:ln>
        </p:spPr>
      </p:sp>
      <p:pic>
        <p:nvPicPr>
          <p:cNvPr id="185" name="Google Shape;185;p27"/>
          <p:cNvPicPr preferRelativeResize="0"/>
          <p:nvPr/>
        </p:nvPicPr>
        <p:blipFill rotWithShape="1">
          <a:blip r:embed="rId4">
            <a:alphaModFix/>
          </a:blip>
          <a:srcRect b="0" l="0" r="0" t="0"/>
          <a:stretch/>
        </p:blipFill>
        <p:spPr>
          <a:xfrm>
            <a:off x="1828800" y="2281320"/>
            <a:ext cx="5995800" cy="3022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8"/>
          <p:cNvSpPr txBox="1"/>
          <p:nvPr/>
        </p:nvSpPr>
        <p:spPr>
          <a:xfrm>
            <a:off x="504000" y="226080"/>
            <a:ext cx="9071640" cy="9464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3600" strike="noStrike">
                <a:solidFill>
                  <a:schemeClr val="dk1"/>
                </a:solidFill>
                <a:latin typeface="Arial"/>
                <a:ea typeface="Arial"/>
                <a:cs typeface="Arial"/>
                <a:sym typeface="Arial"/>
              </a:rPr>
              <a:t>Putting it all together</a:t>
            </a:r>
            <a:endParaRPr/>
          </a:p>
        </p:txBody>
      </p:sp>
      <p:pic>
        <p:nvPicPr>
          <p:cNvPr id="191" name="Google Shape;191;p28"/>
          <p:cNvPicPr preferRelativeResize="0"/>
          <p:nvPr/>
        </p:nvPicPr>
        <p:blipFill rotWithShape="1">
          <a:blip r:embed="rId3">
            <a:alphaModFix/>
          </a:blip>
          <a:srcRect b="0" l="0" r="0" t="0"/>
          <a:stretch/>
        </p:blipFill>
        <p:spPr>
          <a:xfrm>
            <a:off x="822960" y="1128600"/>
            <a:ext cx="6858000" cy="426636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9"/>
          <p:cNvSpPr txBox="1"/>
          <p:nvPr/>
        </p:nvSpPr>
        <p:spPr>
          <a:xfrm>
            <a:off x="504000" y="226080"/>
            <a:ext cx="9071640" cy="9464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3600" strike="noStrike">
                <a:solidFill>
                  <a:schemeClr val="dk1"/>
                </a:solidFill>
                <a:latin typeface="Arial"/>
                <a:ea typeface="Arial"/>
                <a:cs typeface="Arial"/>
                <a:sym typeface="Arial"/>
              </a:rPr>
              <a:t>WiFi Basics</a:t>
            </a:r>
            <a:endParaRPr/>
          </a:p>
        </p:txBody>
      </p:sp>
      <p:sp>
        <p:nvSpPr>
          <p:cNvPr id="197" name="Google Shape;197;p29"/>
          <p:cNvSpPr txBox="1"/>
          <p:nvPr/>
        </p:nvSpPr>
        <p:spPr>
          <a:xfrm>
            <a:off x="504000" y="1280160"/>
            <a:ext cx="9071640" cy="32882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540"/>
              <a:buFont typeface="Noto Sans Symbols"/>
              <a:buChar char="●"/>
            </a:pPr>
            <a:r>
              <a:rPr b="0" lang="en-US" sz="1200" strike="noStrike">
                <a:solidFill>
                  <a:schemeClr val="dk1"/>
                </a:solidFill>
                <a:latin typeface="Arial"/>
                <a:ea typeface="Arial"/>
                <a:cs typeface="Arial"/>
                <a:sym typeface="Arial"/>
              </a:rPr>
              <a:t>WiFi allows extending an ethernet IP network to operate over the air for access.</a:t>
            </a:r>
            <a:endParaRPr/>
          </a:p>
          <a:p>
            <a:pPr indent="-324000" lvl="0" marL="432000" marR="0" rtl="0" algn="l">
              <a:spcBef>
                <a:spcPts val="1417"/>
              </a:spcBef>
              <a:spcAft>
                <a:spcPts val="0"/>
              </a:spcAft>
              <a:buClr>
                <a:srgbClr val="000000"/>
              </a:buClr>
              <a:buSzPts val="540"/>
              <a:buFont typeface="Noto Sans Symbols"/>
              <a:buChar char="●"/>
            </a:pPr>
            <a:r>
              <a:rPr b="0" lang="en-US" sz="1200" strike="noStrike">
                <a:solidFill>
                  <a:schemeClr val="dk1"/>
                </a:solidFill>
                <a:latin typeface="Arial"/>
                <a:ea typeface="Arial"/>
                <a:cs typeface="Arial"/>
                <a:sym typeface="Arial"/>
              </a:rPr>
              <a:t>In other words, 802.11/Wi-Fi is a collection of protocols that replace an ethernet cable.</a:t>
            </a:r>
            <a:endParaRPr/>
          </a:p>
          <a:p>
            <a:pPr indent="-324000" lvl="0" marL="432000" marR="0" rtl="0" algn="l">
              <a:spcBef>
                <a:spcPts val="1417"/>
              </a:spcBef>
              <a:spcAft>
                <a:spcPts val="0"/>
              </a:spcAft>
              <a:buClr>
                <a:srgbClr val="000000"/>
              </a:buClr>
              <a:buSzPts val="540"/>
              <a:buFont typeface="Noto Sans Symbols"/>
              <a:buChar char="●"/>
            </a:pPr>
            <a:r>
              <a:rPr b="0" lang="en-US" sz="1200" strike="noStrike">
                <a:solidFill>
                  <a:schemeClr val="dk1"/>
                </a:solidFill>
                <a:latin typeface="Arial"/>
                <a:ea typeface="Arial"/>
                <a:cs typeface="Arial"/>
                <a:sym typeface="Arial"/>
              </a:rPr>
              <a:t>"802.11" and "Wi-Fi" are often used synonymously. Let's clarify these acronyms:</a:t>
            </a:r>
            <a:endParaRPr/>
          </a:p>
          <a:p>
            <a:pPr indent="-324000" lvl="0" marL="432000" marR="0" rtl="0" algn="l">
              <a:spcBef>
                <a:spcPts val="1417"/>
              </a:spcBef>
              <a:spcAft>
                <a:spcPts val="0"/>
              </a:spcAft>
              <a:buClr>
                <a:srgbClr val="000000"/>
              </a:buClr>
              <a:buSzPts val="540"/>
              <a:buFont typeface="Noto Sans Symbols"/>
              <a:buChar char="●"/>
            </a:pPr>
            <a:r>
              <a:rPr b="1" lang="en-US" sz="1200" strike="noStrike">
                <a:solidFill>
                  <a:schemeClr val="dk1"/>
                </a:solidFill>
                <a:latin typeface="Arial"/>
                <a:ea typeface="Arial"/>
                <a:cs typeface="Arial"/>
                <a:sym typeface="Arial"/>
              </a:rPr>
              <a:t>IEEE 802.11</a:t>
            </a:r>
            <a:endParaRPr b="0" sz="1200" strike="noStrike">
              <a:solidFill>
                <a:schemeClr val="dk1"/>
              </a:solidFill>
              <a:latin typeface="Arial"/>
              <a:ea typeface="Arial"/>
              <a:cs typeface="Arial"/>
              <a:sym typeface="Arial"/>
            </a:endParaRPr>
          </a:p>
          <a:p>
            <a:pPr indent="-324000" lvl="0" marL="432000" marR="0" rtl="0" algn="l">
              <a:spcBef>
                <a:spcPts val="1417"/>
              </a:spcBef>
              <a:spcAft>
                <a:spcPts val="0"/>
              </a:spcAft>
              <a:buClr>
                <a:srgbClr val="000000"/>
              </a:buClr>
              <a:buSzPts val="540"/>
              <a:buFont typeface="Noto Sans Symbols"/>
              <a:buChar char="●"/>
            </a:pPr>
            <a:r>
              <a:rPr b="0" lang="en-US" sz="1200" strike="noStrike">
                <a:solidFill>
                  <a:schemeClr val="dk1"/>
                </a:solidFill>
                <a:latin typeface="Arial"/>
                <a:ea typeface="Arial"/>
                <a:cs typeface="Arial"/>
                <a:sym typeface="Arial"/>
              </a:rPr>
              <a:t>Refers to the suite of standards for implementing wireless local area networks (WLANs), created and maintained by the IEEE Standards Committee.</a:t>
            </a:r>
            <a:endParaRPr/>
          </a:p>
          <a:p>
            <a:pPr indent="-324000" lvl="0" marL="432000" marR="0" rtl="0" algn="l">
              <a:spcBef>
                <a:spcPts val="1417"/>
              </a:spcBef>
              <a:spcAft>
                <a:spcPts val="0"/>
              </a:spcAft>
              <a:buClr>
                <a:srgbClr val="000000"/>
              </a:buClr>
              <a:buSzPts val="540"/>
              <a:buFont typeface="Noto Sans Symbols"/>
              <a:buChar char="●"/>
            </a:pPr>
            <a:r>
              <a:rPr b="1" lang="en-US" sz="1200" strike="noStrike">
                <a:solidFill>
                  <a:schemeClr val="dk1"/>
                </a:solidFill>
                <a:latin typeface="Arial"/>
                <a:ea typeface="Arial"/>
                <a:cs typeface="Arial"/>
                <a:sym typeface="Arial"/>
              </a:rPr>
              <a:t>Wi-Fi</a:t>
            </a:r>
            <a:endParaRPr b="0" sz="1200" strike="noStrike">
              <a:solidFill>
                <a:schemeClr val="dk1"/>
              </a:solidFill>
              <a:latin typeface="Arial"/>
              <a:ea typeface="Arial"/>
              <a:cs typeface="Arial"/>
              <a:sym typeface="Arial"/>
            </a:endParaRPr>
          </a:p>
          <a:p>
            <a:pPr indent="-324000" lvl="0" marL="432000" marR="0" rtl="0" algn="l">
              <a:spcBef>
                <a:spcPts val="1417"/>
              </a:spcBef>
              <a:spcAft>
                <a:spcPts val="0"/>
              </a:spcAft>
              <a:buClr>
                <a:srgbClr val="000000"/>
              </a:buClr>
              <a:buSzPts val="540"/>
              <a:buFont typeface="Noto Sans Symbols"/>
              <a:buChar char="●"/>
            </a:pPr>
            <a:r>
              <a:rPr b="0" lang="en-US" sz="1200" strike="noStrike">
                <a:solidFill>
                  <a:schemeClr val="dk1"/>
                </a:solidFill>
                <a:latin typeface="Arial"/>
                <a:ea typeface="Arial"/>
                <a:cs typeface="Arial"/>
                <a:sym typeface="Arial"/>
              </a:rPr>
              <a:t>A trademark owned by the Wi-Fi® Alliance (www.wi-fi.org), an industry trade association that promotes WLAN technology and certifies products if they conform to certain standards of interoperability.</a:t>
            </a:r>
            <a:endParaRPr/>
          </a:p>
          <a:p>
            <a:pPr indent="-289709" lvl="0" marL="432000" marR="0" rtl="0" algn="l">
              <a:spcBef>
                <a:spcPts val="1417"/>
              </a:spcBef>
              <a:spcAft>
                <a:spcPts val="0"/>
              </a:spcAft>
              <a:buClr>
                <a:srgbClr val="000000"/>
              </a:buClr>
              <a:buSzPts val="540"/>
              <a:buFont typeface="Noto Sans Symbols"/>
              <a:buNone/>
            </a:pPr>
            <a:r>
              <a:t/>
            </a:r>
            <a:endParaRPr b="0" sz="1200" strike="noStrike">
              <a:solidFill>
                <a:schemeClr val="dk1"/>
              </a:solidFill>
              <a:latin typeface="Arial"/>
              <a:ea typeface="Arial"/>
              <a:cs typeface="Arial"/>
              <a:sym typeface="Arial"/>
            </a:endParaRPr>
          </a:p>
        </p:txBody>
      </p:sp>
      <p:pic>
        <p:nvPicPr>
          <p:cNvPr id="198" name="Google Shape;198;p29"/>
          <p:cNvPicPr preferRelativeResize="0"/>
          <p:nvPr/>
        </p:nvPicPr>
        <p:blipFill rotWithShape="1">
          <a:blip r:embed="rId3">
            <a:alphaModFix/>
          </a:blip>
          <a:srcRect b="0" l="0" r="0" t="0"/>
          <a:stretch/>
        </p:blipFill>
        <p:spPr>
          <a:xfrm>
            <a:off x="2982912" y="4130675"/>
            <a:ext cx="2137728" cy="126428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0"/>
          <p:cNvSpPr txBox="1"/>
          <p:nvPr/>
        </p:nvSpPr>
        <p:spPr>
          <a:xfrm>
            <a:off x="504000" y="226080"/>
            <a:ext cx="9071640" cy="9464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3600" strike="noStrike">
                <a:solidFill>
                  <a:schemeClr val="dk1"/>
                </a:solidFill>
                <a:latin typeface="Arial"/>
                <a:ea typeface="Arial"/>
                <a:cs typeface="Arial"/>
                <a:sym typeface="Arial"/>
              </a:rPr>
              <a:t>802.11 Channels</a:t>
            </a:r>
            <a:endParaRPr/>
          </a:p>
        </p:txBody>
      </p:sp>
      <p:sp>
        <p:nvSpPr>
          <p:cNvPr id="204" name="Google Shape;204;p30"/>
          <p:cNvSpPr txBox="1"/>
          <p:nvPr/>
        </p:nvSpPr>
        <p:spPr>
          <a:xfrm>
            <a:off x="504000" y="1280160"/>
            <a:ext cx="9071640" cy="32882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540"/>
              <a:buFont typeface="Noto Sans Symbols"/>
              <a:buChar char="●"/>
            </a:pPr>
            <a:r>
              <a:rPr b="0" lang="en-US" sz="1200" strike="noStrike">
                <a:solidFill>
                  <a:schemeClr val="dk1"/>
                </a:solidFill>
                <a:latin typeface="Arial"/>
                <a:ea typeface="Arial"/>
                <a:cs typeface="Arial"/>
                <a:sym typeface="Arial"/>
              </a:rPr>
              <a:t>802.11 operates over 2 major spectral bands; the ISM band covering 2.4 GHz - 2.485 GHz spectrum, as well as the 5 GHz band.</a:t>
            </a:r>
            <a:endParaRPr/>
          </a:p>
          <a:p>
            <a:pPr indent="-324000" lvl="0" marL="432000" marR="0" rtl="0" algn="l">
              <a:spcBef>
                <a:spcPts val="1417"/>
              </a:spcBef>
              <a:spcAft>
                <a:spcPts val="0"/>
              </a:spcAft>
              <a:buClr>
                <a:srgbClr val="000000"/>
              </a:buClr>
              <a:buSzPts val="540"/>
              <a:buFont typeface="Noto Sans Symbols"/>
              <a:buChar char="●"/>
            </a:pPr>
            <a:r>
              <a:rPr b="0" lang="en-US" sz="1200" strike="noStrike">
                <a:solidFill>
                  <a:schemeClr val="dk1"/>
                </a:solidFill>
                <a:latin typeface="Arial"/>
                <a:ea typeface="Arial"/>
                <a:cs typeface="Arial"/>
                <a:sym typeface="Arial"/>
              </a:rPr>
              <a:t>The ISM band is divided into 14 channels at different frequencies. Center frequencies are separated by 5MHz (i.e. 2412, 2417, 2422 etc) however the bandwidth is +/- 10MHz, </a:t>
            </a:r>
            <a:r>
              <a:rPr b="1" lang="en-US" sz="1200" strike="noStrike">
                <a:solidFill>
                  <a:schemeClr val="dk1"/>
                </a:solidFill>
                <a:latin typeface="Arial"/>
                <a:ea typeface="Arial"/>
                <a:cs typeface="Arial"/>
                <a:sym typeface="Arial"/>
              </a:rPr>
              <a:t>so there is significant spectral overlap on adjacent channels</a:t>
            </a:r>
            <a:endParaRPr b="0" sz="1200" strike="noStrike">
              <a:solidFill>
                <a:schemeClr val="dk1"/>
              </a:solidFill>
              <a:latin typeface="Arial"/>
              <a:ea typeface="Arial"/>
              <a:cs typeface="Arial"/>
              <a:sym typeface="Arial"/>
            </a:endParaRPr>
          </a:p>
          <a:p>
            <a:pPr indent="-289709" lvl="0" marL="432000" marR="0" rtl="0" algn="l">
              <a:spcBef>
                <a:spcPts val="1417"/>
              </a:spcBef>
              <a:spcAft>
                <a:spcPts val="0"/>
              </a:spcAft>
              <a:buClr>
                <a:srgbClr val="000000"/>
              </a:buClr>
              <a:buSzPts val="540"/>
              <a:buFont typeface="Noto Sans Symbols"/>
              <a:buNone/>
            </a:pPr>
            <a:r>
              <a:t/>
            </a:r>
            <a:endParaRPr b="0" sz="1200" strike="noStrike">
              <a:solidFill>
                <a:schemeClr val="dk1"/>
              </a:solidFill>
              <a:latin typeface="Arial"/>
              <a:ea typeface="Arial"/>
              <a:cs typeface="Arial"/>
              <a:sym typeface="Arial"/>
            </a:endParaRPr>
          </a:p>
        </p:txBody>
      </p:sp>
      <p:pic>
        <p:nvPicPr>
          <p:cNvPr id="205" name="Google Shape;205;p30"/>
          <p:cNvPicPr preferRelativeResize="0"/>
          <p:nvPr/>
        </p:nvPicPr>
        <p:blipFill rotWithShape="1">
          <a:blip r:embed="rId3">
            <a:alphaModFix/>
          </a:blip>
          <a:srcRect b="0" l="0" r="0" t="0"/>
          <a:stretch/>
        </p:blipFill>
        <p:spPr>
          <a:xfrm>
            <a:off x="914400" y="2194560"/>
            <a:ext cx="5319720" cy="1680480"/>
          </a:xfrm>
          <a:prstGeom prst="rect">
            <a:avLst/>
          </a:prstGeom>
          <a:noFill/>
          <a:ln>
            <a:noFill/>
          </a:ln>
        </p:spPr>
      </p:pic>
      <p:sp>
        <p:nvSpPr>
          <p:cNvPr id="206" name="Google Shape;206;p30"/>
          <p:cNvSpPr txBox="1"/>
          <p:nvPr/>
        </p:nvSpPr>
        <p:spPr>
          <a:xfrm>
            <a:off x="1005840" y="3875040"/>
            <a:ext cx="3565440" cy="128232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000" strike="noStrike">
                <a:solidFill>
                  <a:schemeClr val="dk1"/>
                </a:solidFill>
                <a:latin typeface="Arial"/>
                <a:ea typeface="Arial"/>
                <a:cs typeface="Arial"/>
                <a:sym typeface="Arial"/>
              </a:rPr>
              <a:t>Geographical location dictates which channels can be used: </a:t>
            </a:r>
            <a:endParaRPr/>
          </a:p>
          <a:p>
            <a:pPr indent="0" lvl="0" marL="0" marR="0" rtl="0" algn="l">
              <a:spcBef>
                <a:spcPts val="0"/>
              </a:spcBef>
              <a:spcAft>
                <a:spcPts val="0"/>
              </a:spcAft>
              <a:buNone/>
            </a:pPr>
            <a:r>
              <a:rPr b="0" lang="en-US" sz="1000" strike="noStrike">
                <a:solidFill>
                  <a:schemeClr val="dk1"/>
                </a:solidFill>
                <a:latin typeface="Arial"/>
                <a:ea typeface="Arial"/>
                <a:cs typeface="Arial"/>
                <a:sym typeface="Arial"/>
              </a:rPr>
              <a:t>US: Channels 1-11</a:t>
            </a:r>
            <a:endParaRPr/>
          </a:p>
          <a:p>
            <a:pPr indent="0" lvl="0" marL="0" marR="0" rtl="0" algn="l">
              <a:spcBef>
                <a:spcPts val="0"/>
              </a:spcBef>
              <a:spcAft>
                <a:spcPts val="0"/>
              </a:spcAft>
              <a:buNone/>
            </a:pPr>
            <a:r>
              <a:rPr b="0" lang="en-US" sz="1000" strike="noStrike">
                <a:solidFill>
                  <a:schemeClr val="dk1"/>
                </a:solidFill>
                <a:latin typeface="Arial"/>
                <a:ea typeface="Arial"/>
                <a:cs typeface="Arial"/>
                <a:sym typeface="Arial"/>
              </a:rPr>
              <a:t>Europe: Channels 1-13</a:t>
            </a:r>
            <a:endParaRPr/>
          </a:p>
          <a:p>
            <a:pPr indent="0" lvl="0" marL="0" marR="0" rtl="0" algn="l">
              <a:spcBef>
                <a:spcPts val="0"/>
              </a:spcBef>
              <a:spcAft>
                <a:spcPts val="0"/>
              </a:spcAft>
              <a:buNone/>
            </a:pPr>
            <a:r>
              <a:rPr b="0" lang="en-US" sz="1000" strike="noStrike">
                <a:solidFill>
                  <a:schemeClr val="dk1"/>
                </a:solidFill>
                <a:latin typeface="Arial"/>
                <a:ea typeface="Arial"/>
                <a:cs typeface="Arial"/>
                <a:sym typeface="Arial"/>
              </a:rPr>
              <a:t>Japan: Channels 1-14</a:t>
            </a:r>
            <a:endParaRPr/>
          </a:p>
          <a:p>
            <a:pPr indent="0" lvl="0" marL="0" marR="0" rtl="0" algn="l">
              <a:spcBef>
                <a:spcPts val="0"/>
              </a:spcBef>
              <a:spcAft>
                <a:spcPts val="0"/>
              </a:spcAft>
              <a:buNone/>
            </a:pPr>
            <a:r>
              <a:t/>
            </a:r>
            <a:endParaRPr b="0" sz="1000" strike="noStrike">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1"/>
          <p:cNvSpPr txBox="1"/>
          <p:nvPr/>
        </p:nvSpPr>
        <p:spPr>
          <a:xfrm>
            <a:off x="504000" y="226080"/>
            <a:ext cx="9071640" cy="9464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3600" strike="noStrike">
                <a:solidFill>
                  <a:schemeClr val="dk1"/>
                </a:solidFill>
                <a:latin typeface="Arial"/>
                <a:ea typeface="Arial"/>
                <a:cs typeface="Arial"/>
                <a:sym typeface="Arial"/>
              </a:rPr>
              <a:t>802.11 a/b/g/n ???</a:t>
            </a:r>
            <a:endParaRPr/>
          </a:p>
        </p:txBody>
      </p:sp>
      <p:sp>
        <p:nvSpPr>
          <p:cNvPr id="212" name="Google Shape;212;p31"/>
          <p:cNvSpPr txBox="1"/>
          <p:nvPr/>
        </p:nvSpPr>
        <p:spPr>
          <a:xfrm>
            <a:off x="504000" y="1280160"/>
            <a:ext cx="9071640" cy="32882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540"/>
              <a:buFont typeface="Noto Sans Symbols"/>
              <a:buChar char="●"/>
            </a:pPr>
            <a:r>
              <a:rPr b="0" lang="en-US" sz="1200" strike="noStrike">
                <a:solidFill>
                  <a:schemeClr val="dk1"/>
                </a:solidFill>
                <a:latin typeface="Arial"/>
                <a:ea typeface="Arial"/>
                <a:cs typeface="Arial"/>
                <a:sym typeface="Arial"/>
              </a:rPr>
              <a:t>What does this all mean?</a:t>
            </a:r>
            <a:endParaRPr/>
          </a:p>
          <a:p>
            <a:pPr indent="-324000" lvl="0" marL="432000" marR="0" rtl="0" algn="l">
              <a:spcBef>
                <a:spcPts val="1417"/>
              </a:spcBef>
              <a:spcAft>
                <a:spcPts val="0"/>
              </a:spcAft>
              <a:buClr>
                <a:srgbClr val="000000"/>
              </a:buClr>
              <a:buSzPts val="540"/>
              <a:buFont typeface="Noto Sans Symbols"/>
              <a:buChar char="●"/>
            </a:pPr>
            <a:r>
              <a:rPr b="0" lang="en-US" sz="1200" strike="noStrike">
                <a:solidFill>
                  <a:schemeClr val="dk1"/>
                </a:solidFill>
                <a:latin typeface="Arial"/>
                <a:ea typeface="Arial"/>
                <a:cs typeface="Arial"/>
                <a:sym typeface="Arial"/>
              </a:rPr>
              <a:t> </a:t>
            </a:r>
            <a:endParaRPr/>
          </a:p>
          <a:p>
            <a:pPr indent="-289709" lvl="0" marL="432000" marR="0" rtl="0" algn="l">
              <a:spcBef>
                <a:spcPts val="1417"/>
              </a:spcBef>
              <a:spcAft>
                <a:spcPts val="0"/>
              </a:spcAft>
              <a:buClr>
                <a:srgbClr val="000000"/>
              </a:buClr>
              <a:buSzPts val="540"/>
              <a:buFont typeface="Noto Sans Symbols"/>
              <a:buNone/>
            </a:pPr>
            <a:r>
              <a:t/>
            </a:r>
            <a:endParaRPr b="0" sz="1200" strike="noStrike">
              <a:solidFill>
                <a:schemeClr val="dk1"/>
              </a:solidFill>
              <a:latin typeface="Arial"/>
              <a:ea typeface="Arial"/>
              <a:cs typeface="Arial"/>
              <a:sym typeface="Arial"/>
            </a:endParaRPr>
          </a:p>
        </p:txBody>
      </p:sp>
      <p:sp>
        <p:nvSpPr>
          <p:cNvPr id="213" name="Google Shape;213;p31"/>
          <p:cNvSpPr txBox="1"/>
          <p:nvPr/>
        </p:nvSpPr>
        <p:spPr>
          <a:xfrm>
            <a:off x="457200" y="4381560"/>
            <a:ext cx="4937760" cy="10134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000" strike="noStrike">
                <a:solidFill>
                  <a:schemeClr val="dk1"/>
                </a:solidFill>
                <a:latin typeface="Arial"/>
                <a:ea typeface="Arial"/>
                <a:cs typeface="Arial"/>
                <a:sym typeface="Arial"/>
              </a:rPr>
              <a:t>802.11a is used to isolate networks and avoid crowded 2.4GHz spectrum</a:t>
            </a:r>
            <a:endParaRPr/>
          </a:p>
          <a:p>
            <a:pPr indent="0" lvl="0" marL="0" marR="0" rtl="0" algn="l">
              <a:spcBef>
                <a:spcPts val="0"/>
              </a:spcBef>
              <a:spcAft>
                <a:spcPts val="0"/>
              </a:spcAft>
              <a:buNone/>
            </a:pPr>
            <a:r>
              <a:rPr b="0" lang="en-US" sz="1000" strike="noStrike">
                <a:solidFill>
                  <a:schemeClr val="dk1"/>
                </a:solidFill>
                <a:latin typeface="Arial"/>
                <a:ea typeface="Arial"/>
                <a:cs typeface="Arial"/>
                <a:sym typeface="Arial"/>
              </a:rPr>
              <a:t>802.11g are energy efficient radios and fully compatible with basic 802.11n networks.</a:t>
            </a:r>
            <a:endParaRPr/>
          </a:p>
          <a:p>
            <a:pPr indent="0" lvl="0" marL="0" marR="0" rtl="0" algn="l">
              <a:spcBef>
                <a:spcPts val="0"/>
              </a:spcBef>
              <a:spcAft>
                <a:spcPts val="0"/>
              </a:spcAft>
              <a:buNone/>
            </a:pPr>
            <a:r>
              <a:rPr b="0" lang="en-US" sz="1000" strike="noStrike">
                <a:solidFill>
                  <a:schemeClr val="dk1"/>
                </a:solidFill>
                <a:latin typeface="Arial"/>
                <a:ea typeface="Arial"/>
                <a:cs typeface="Arial"/>
                <a:sym typeface="Arial"/>
              </a:rPr>
              <a:t>802.11n is useful for high data throughput applications</a:t>
            </a:r>
            <a:endParaRPr/>
          </a:p>
          <a:p>
            <a:pPr indent="0" lvl="0" marL="0" marR="0" rtl="0" algn="l">
              <a:spcBef>
                <a:spcPts val="0"/>
              </a:spcBef>
              <a:spcAft>
                <a:spcPts val="0"/>
              </a:spcAft>
              <a:buNone/>
            </a:pPr>
            <a:r>
              <a:t/>
            </a:r>
            <a:endParaRPr b="0" sz="1000" strike="noStrike">
              <a:solidFill>
                <a:schemeClr val="dk1"/>
              </a:solidFill>
              <a:latin typeface="Arial"/>
              <a:ea typeface="Arial"/>
              <a:cs typeface="Arial"/>
              <a:sym typeface="Arial"/>
            </a:endParaRPr>
          </a:p>
        </p:txBody>
      </p:sp>
      <p:pic>
        <p:nvPicPr>
          <p:cNvPr id="214" name="Google Shape;214;p31"/>
          <p:cNvPicPr preferRelativeResize="0"/>
          <p:nvPr/>
        </p:nvPicPr>
        <p:blipFill rotWithShape="1">
          <a:blip r:embed="rId3">
            <a:alphaModFix/>
          </a:blip>
          <a:srcRect b="0" l="0" r="0" t="0"/>
          <a:stretch/>
        </p:blipFill>
        <p:spPr>
          <a:xfrm>
            <a:off x="1097280" y="1554480"/>
            <a:ext cx="7329960" cy="273564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2"/>
          <p:cNvSpPr txBox="1"/>
          <p:nvPr/>
        </p:nvSpPr>
        <p:spPr>
          <a:xfrm>
            <a:off x="504000" y="226080"/>
            <a:ext cx="9071640" cy="946440"/>
          </a:xfrm>
          <a:prstGeom prst="rect">
            <a:avLst/>
          </a:prstGeom>
          <a:noFill/>
          <a:ln>
            <a:noFill/>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US"/>
              <a:t>Hosts/Access Points/Links</a:t>
            </a:r>
            <a:endParaRPr/>
          </a:p>
        </p:txBody>
      </p:sp>
      <p:sp>
        <p:nvSpPr>
          <p:cNvPr id="220" name="Google Shape;220;p32"/>
          <p:cNvSpPr txBox="1"/>
          <p:nvPr/>
        </p:nvSpPr>
        <p:spPr>
          <a:xfrm>
            <a:off x="504000" y="1280160"/>
            <a:ext cx="9071640" cy="3288240"/>
          </a:xfrm>
          <a:prstGeom prst="rect">
            <a:avLst/>
          </a:prstGeom>
          <a:noFill/>
          <a:ln>
            <a:noFill/>
          </a:ln>
        </p:spPr>
        <p:txBody>
          <a:bodyPr anchorCtr="0" anchor="t" bIns="0" lIns="0" spcFirstLastPara="1" rIns="0" wrap="square" tIns="0">
            <a:noAutofit/>
          </a:bodyPr>
          <a:lstStyle/>
          <a:p>
            <a:pPr indent="-232559" lvl="0" marL="432000" marR="0" rtl="0" algn="l">
              <a:spcBef>
                <a:spcPts val="0"/>
              </a:spcBef>
              <a:spcAft>
                <a:spcPts val="0"/>
              </a:spcAft>
              <a:buClr>
                <a:srgbClr val="000000"/>
              </a:buClr>
              <a:buSzPts val="1440"/>
              <a:buFont typeface="Noto Sans Symbols"/>
              <a:buNone/>
            </a:pPr>
            <a:r>
              <a:t/>
            </a:r>
            <a:endParaRPr b="0" sz="3200" strike="noStrike">
              <a:solidFill>
                <a:schemeClr val="dk1"/>
              </a:solidFill>
              <a:latin typeface="Arial"/>
              <a:ea typeface="Arial"/>
              <a:cs typeface="Arial"/>
              <a:sym typeface="Arial"/>
            </a:endParaRPr>
          </a:p>
          <a:p>
            <a:pPr indent="-324000" lvl="0" marL="432000" marR="0" rtl="0" algn="l">
              <a:spcBef>
                <a:spcPts val="1417"/>
              </a:spcBef>
              <a:spcAft>
                <a:spcPts val="0"/>
              </a:spcAft>
              <a:buClr>
                <a:srgbClr val="000000"/>
              </a:buClr>
              <a:buSzPts val="540"/>
              <a:buFont typeface="Noto Sans Symbols"/>
              <a:buChar char="●"/>
            </a:pPr>
            <a:r>
              <a:rPr b="0" lang="en-US" sz="1200" strike="noStrike">
                <a:solidFill>
                  <a:schemeClr val="dk1"/>
                </a:solidFill>
                <a:latin typeface="Arial"/>
                <a:ea typeface="Arial"/>
                <a:cs typeface="Arial"/>
                <a:sym typeface="Arial"/>
              </a:rPr>
              <a:t> </a:t>
            </a:r>
            <a:endParaRPr/>
          </a:p>
          <a:p>
            <a:pPr indent="-289709" lvl="0" marL="432000" marR="0" rtl="0" algn="l">
              <a:spcBef>
                <a:spcPts val="1417"/>
              </a:spcBef>
              <a:spcAft>
                <a:spcPts val="0"/>
              </a:spcAft>
              <a:buClr>
                <a:srgbClr val="000000"/>
              </a:buClr>
              <a:buSzPts val="540"/>
              <a:buFont typeface="Noto Sans Symbols"/>
              <a:buNone/>
            </a:pPr>
            <a:r>
              <a:t/>
            </a:r>
            <a:endParaRPr b="0" sz="1200" strike="noStrike">
              <a:solidFill>
                <a:schemeClr val="dk1"/>
              </a:solidFill>
              <a:latin typeface="Arial"/>
              <a:ea typeface="Arial"/>
              <a:cs typeface="Arial"/>
              <a:sym typeface="Arial"/>
            </a:endParaRPr>
          </a:p>
        </p:txBody>
      </p:sp>
      <p:pic>
        <p:nvPicPr>
          <p:cNvPr id="221" name="Google Shape;221;p32"/>
          <p:cNvPicPr preferRelativeResize="0"/>
          <p:nvPr/>
        </p:nvPicPr>
        <p:blipFill rotWithShape="1">
          <a:blip r:embed="rId3">
            <a:alphaModFix/>
          </a:blip>
          <a:srcRect b="0" l="0" r="0" t="0"/>
          <a:stretch/>
        </p:blipFill>
        <p:spPr>
          <a:xfrm>
            <a:off x="718200" y="1280160"/>
            <a:ext cx="2756520" cy="3749040"/>
          </a:xfrm>
          <a:prstGeom prst="rect">
            <a:avLst/>
          </a:prstGeom>
          <a:noFill/>
          <a:ln>
            <a:noFill/>
          </a:ln>
        </p:spPr>
      </p:pic>
      <p:pic>
        <p:nvPicPr>
          <p:cNvPr id="222" name="Google Shape;222;p32"/>
          <p:cNvPicPr preferRelativeResize="0"/>
          <p:nvPr/>
        </p:nvPicPr>
        <p:blipFill rotWithShape="1">
          <a:blip r:embed="rId4">
            <a:alphaModFix/>
          </a:blip>
          <a:srcRect b="0" l="0" r="0" t="0"/>
          <a:stretch/>
        </p:blipFill>
        <p:spPr>
          <a:xfrm>
            <a:off x="4206240" y="1097280"/>
            <a:ext cx="4606920" cy="817200"/>
          </a:xfrm>
          <a:prstGeom prst="rect">
            <a:avLst/>
          </a:prstGeom>
          <a:noFill/>
          <a:ln>
            <a:noFill/>
          </a:ln>
        </p:spPr>
      </p:pic>
      <p:pic>
        <p:nvPicPr>
          <p:cNvPr id="223" name="Google Shape;223;p32"/>
          <p:cNvPicPr preferRelativeResize="0"/>
          <p:nvPr/>
        </p:nvPicPr>
        <p:blipFill rotWithShape="1">
          <a:blip r:embed="rId5">
            <a:alphaModFix/>
          </a:blip>
          <a:srcRect b="0" l="0" r="0" t="0"/>
          <a:stretch/>
        </p:blipFill>
        <p:spPr>
          <a:xfrm>
            <a:off x="4231080" y="2103120"/>
            <a:ext cx="4455720" cy="738000"/>
          </a:xfrm>
          <a:prstGeom prst="rect">
            <a:avLst/>
          </a:prstGeom>
          <a:noFill/>
          <a:ln>
            <a:noFill/>
          </a:ln>
        </p:spPr>
      </p:pic>
      <p:pic>
        <p:nvPicPr>
          <p:cNvPr id="224" name="Google Shape;224;p32"/>
          <p:cNvPicPr preferRelativeResize="0"/>
          <p:nvPr/>
        </p:nvPicPr>
        <p:blipFill rotWithShape="1">
          <a:blip r:embed="rId6">
            <a:alphaModFix/>
          </a:blip>
          <a:srcRect b="0" l="0" r="0" t="0"/>
          <a:stretch/>
        </p:blipFill>
        <p:spPr>
          <a:xfrm>
            <a:off x="4297680" y="3108960"/>
            <a:ext cx="4070880" cy="716400"/>
          </a:xfrm>
          <a:prstGeom prst="rect">
            <a:avLst/>
          </a:prstGeom>
          <a:noFill/>
          <a:ln>
            <a:noFill/>
          </a:ln>
        </p:spPr>
      </p:pic>
      <p:sp>
        <p:nvSpPr>
          <p:cNvPr id="225" name="Google Shape;225;p32"/>
          <p:cNvSpPr txBox="1"/>
          <p:nvPr/>
        </p:nvSpPr>
        <p:spPr>
          <a:xfrm>
            <a:off x="4690800" y="4092480"/>
            <a:ext cx="5184720" cy="148536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800" strike="noStrike">
                <a:solidFill>
                  <a:schemeClr val="dk1"/>
                </a:solidFill>
                <a:latin typeface="Arial"/>
                <a:ea typeface="Arial"/>
                <a:cs typeface="Arial"/>
                <a:sym typeface="Arial"/>
              </a:rPr>
              <a:t>Wireless Link Characteristics</a:t>
            </a:r>
            <a:endParaRPr b="0" sz="800" strike="noStrike">
              <a:solidFill>
                <a:schemeClr val="dk1"/>
              </a:solidFill>
              <a:latin typeface="Arial"/>
              <a:ea typeface="Arial"/>
              <a:cs typeface="Arial"/>
              <a:sym typeface="Arial"/>
            </a:endParaRPr>
          </a:p>
          <a:p>
            <a:pPr indent="0" lvl="0" marL="0" marR="0" rtl="0" algn="l">
              <a:spcBef>
                <a:spcPts val="0"/>
              </a:spcBef>
              <a:spcAft>
                <a:spcPts val="0"/>
              </a:spcAft>
              <a:buNone/>
            </a:pPr>
            <a:r>
              <a:rPr b="0" lang="en-US" sz="800" strike="noStrike">
                <a:solidFill>
                  <a:schemeClr val="dk1"/>
                </a:solidFill>
                <a:latin typeface="Arial"/>
                <a:ea typeface="Arial"/>
                <a:cs typeface="Arial"/>
                <a:sym typeface="Arial"/>
              </a:rPr>
              <a:t>Decreased signal strength: radio signal attenuates as it propagates through matter (path loss)</a:t>
            </a:r>
            <a:endParaRPr/>
          </a:p>
          <a:p>
            <a:pPr indent="0" lvl="0" marL="0" marR="0" rtl="0" algn="l">
              <a:spcBef>
                <a:spcPts val="0"/>
              </a:spcBef>
              <a:spcAft>
                <a:spcPts val="0"/>
              </a:spcAft>
              <a:buNone/>
            </a:pPr>
            <a:r>
              <a:rPr b="0" lang="en-US" sz="800" strike="noStrike">
                <a:solidFill>
                  <a:schemeClr val="dk1"/>
                </a:solidFill>
                <a:latin typeface="Arial"/>
                <a:ea typeface="Arial"/>
                <a:cs typeface="Arial"/>
                <a:sym typeface="Arial"/>
              </a:rPr>
              <a:t>Interference from other sources: standardized wireless network frequencies (e.g., 2.4 GHz) shared by other devices (e.g., phone); devices (motors) interfere as well</a:t>
            </a:r>
            <a:endParaRPr/>
          </a:p>
          <a:p>
            <a:pPr indent="0" lvl="0" marL="0" marR="0" rtl="0" algn="l">
              <a:spcBef>
                <a:spcPts val="0"/>
              </a:spcBef>
              <a:spcAft>
                <a:spcPts val="0"/>
              </a:spcAft>
              <a:buNone/>
            </a:pPr>
            <a:r>
              <a:rPr b="0" lang="en-US" sz="800" strike="noStrike">
                <a:solidFill>
                  <a:schemeClr val="dk1"/>
                </a:solidFill>
                <a:latin typeface="Arial"/>
                <a:ea typeface="Arial"/>
                <a:cs typeface="Arial"/>
                <a:sym typeface="Arial"/>
              </a:rPr>
              <a:t>Multipath propagation: radio signal reflects off objects ground, arriving at destination at slightly different times</a:t>
            </a:r>
            <a:endParaRPr/>
          </a:p>
          <a:p>
            <a:pPr indent="0" lvl="0" marL="0" marR="0" rtl="0" algn="l">
              <a:spcBef>
                <a:spcPts val="0"/>
              </a:spcBef>
              <a:spcAft>
                <a:spcPts val="0"/>
              </a:spcAft>
              <a:buNone/>
            </a:pPr>
            <a:r>
              <a:t/>
            </a:r>
            <a:endParaRPr b="0" sz="800" strike="noStrike">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3"/>
          <p:cNvSpPr txBox="1"/>
          <p:nvPr/>
        </p:nvSpPr>
        <p:spPr>
          <a:xfrm>
            <a:off x="504000" y="226080"/>
            <a:ext cx="9071640" cy="9464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3600" strike="noStrike">
                <a:solidFill>
                  <a:schemeClr val="dk1"/>
                </a:solidFill>
                <a:latin typeface="Arial"/>
                <a:ea typeface="Arial"/>
                <a:cs typeface="Arial"/>
                <a:sym typeface="Arial"/>
              </a:rPr>
              <a:t>Connecting to networks</a:t>
            </a:r>
            <a:endParaRPr/>
          </a:p>
        </p:txBody>
      </p:sp>
      <p:sp>
        <p:nvSpPr>
          <p:cNvPr id="231" name="Google Shape;231;p33"/>
          <p:cNvSpPr txBox="1"/>
          <p:nvPr/>
        </p:nvSpPr>
        <p:spPr>
          <a:xfrm>
            <a:off x="504000" y="1280160"/>
            <a:ext cx="9071640" cy="32882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540"/>
              <a:buFont typeface="Noto Sans Symbols"/>
              <a:buChar char="●"/>
            </a:pPr>
            <a:r>
              <a:rPr b="0" lang="en-US" sz="1200" strike="noStrike">
                <a:solidFill>
                  <a:schemeClr val="dk1"/>
                </a:solidFill>
                <a:latin typeface="Arial"/>
                <a:ea typeface="Arial"/>
                <a:cs typeface="Arial"/>
                <a:sym typeface="Arial"/>
              </a:rPr>
              <a:t>The Wireless Host ("station") needs to associate with an access point (AP) before it can send/receive network-layer data. This is a basic 802.11 system management function.</a:t>
            </a:r>
            <a:endParaRPr/>
          </a:p>
          <a:p>
            <a:pPr indent="-324000" lvl="0" marL="432000" marR="0" rtl="0" algn="l">
              <a:spcBef>
                <a:spcPts val="1417"/>
              </a:spcBef>
              <a:spcAft>
                <a:spcPts val="0"/>
              </a:spcAft>
              <a:buClr>
                <a:srgbClr val="000000"/>
              </a:buClr>
              <a:buSzPts val="540"/>
              <a:buFont typeface="Noto Sans Symbols"/>
              <a:buChar char="●"/>
            </a:pPr>
            <a:r>
              <a:rPr b="0" lang="en-US" sz="1200" strike="noStrike">
                <a:solidFill>
                  <a:schemeClr val="dk1"/>
                </a:solidFill>
                <a:latin typeface="Arial"/>
                <a:ea typeface="Arial"/>
                <a:cs typeface="Arial"/>
                <a:sym typeface="Arial"/>
              </a:rPr>
              <a:t>Association = creation of a “virtual ethernet wire” between the station and the switch.</a:t>
            </a:r>
            <a:endParaRPr/>
          </a:p>
          <a:p>
            <a:pPr indent="-324000" lvl="0" marL="432000" marR="0" rtl="0" algn="l">
              <a:spcBef>
                <a:spcPts val="1417"/>
              </a:spcBef>
              <a:spcAft>
                <a:spcPts val="0"/>
              </a:spcAft>
              <a:buClr>
                <a:srgbClr val="000000"/>
              </a:buClr>
              <a:buSzPts val="540"/>
              <a:buFont typeface="Noto Sans Symbols"/>
              <a:buChar char="●"/>
            </a:pPr>
            <a:r>
              <a:rPr b="1" lang="en-US" sz="1200" strike="noStrike">
                <a:solidFill>
                  <a:schemeClr val="dk1"/>
                </a:solidFill>
                <a:latin typeface="Arial"/>
                <a:ea typeface="Arial"/>
                <a:cs typeface="Arial"/>
                <a:sym typeface="Arial"/>
              </a:rPr>
              <a:t>Basic 3-step procedure followed by the station:</a:t>
            </a:r>
            <a:endParaRPr b="0" sz="1200" strike="noStrike">
              <a:solidFill>
                <a:schemeClr val="dk1"/>
              </a:solidFill>
              <a:latin typeface="Arial"/>
              <a:ea typeface="Arial"/>
              <a:cs typeface="Arial"/>
              <a:sym typeface="Arial"/>
            </a:endParaRPr>
          </a:p>
          <a:p>
            <a:pPr indent="-324000" lvl="0" marL="432000" marR="0" rtl="0" algn="l">
              <a:spcBef>
                <a:spcPts val="1417"/>
              </a:spcBef>
              <a:spcAft>
                <a:spcPts val="0"/>
              </a:spcAft>
              <a:buClr>
                <a:srgbClr val="000000"/>
              </a:buClr>
              <a:buSzPts val="540"/>
              <a:buFont typeface="Noto Sans Symbols"/>
              <a:buChar char="●"/>
            </a:pPr>
            <a:r>
              <a:rPr b="0" lang="en-US" sz="1200" strike="noStrike">
                <a:solidFill>
                  <a:schemeClr val="dk1"/>
                </a:solidFill>
                <a:latin typeface="Arial"/>
                <a:ea typeface="Arial"/>
                <a:cs typeface="Arial"/>
                <a:sym typeface="Arial"/>
              </a:rPr>
              <a:t>Locate an AP to associate with, this process can involve passive or active scanning</a:t>
            </a:r>
            <a:endParaRPr/>
          </a:p>
          <a:p>
            <a:pPr indent="-324000" lvl="0" marL="432000" marR="0" rtl="0" algn="l">
              <a:spcBef>
                <a:spcPts val="1417"/>
              </a:spcBef>
              <a:spcAft>
                <a:spcPts val="0"/>
              </a:spcAft>
              <a:buClr>
                <a:srgbClr val="000000"/>
              </a:buClr>
              <a:buSzPts val="540"/>
              <a:buFont typeface="Noto Sans Symbols"/>
              <a:buChar char="●"/>
            </a:pPr>
            <a:r>
              <a:rPr b="0" lang="en-US" sz="1200" strike="noStrike">
                <a:solidFill>
                  <a:schemeClr val="dk1"/>
                </a:solidFill>
                <a:latin typeface="Arial"/>
                <a:ea typeface="Arial"/>
                <a:cs typeface="Arial"/>
                <a:sym typeface="Arial"/>
              </a:rPr>
              <a:t>Authenticate itself to the AP (and possibly the Infrastructure).</a:t>
            </a:r>
            <a:endParaRPr/>
          </a:p>
          <a:p>
            <a:pPr indent="-324000" lvl="0" marL="432000" marR="0" rtl="0" algn="l">
              <a:spcBef>
                <a:spcPts val="1417"/>
              </a:spcBef>
              <a:spcAft>
                <a:spcPts val="0"/>
              </a:spcAft>
              <a:buClr>
                <a:srgbClr val="000000"/>
              </a:buClr>
              <a:buSzPts val="540"/>
              <a:buFont typeface="Noto Sans Symbols"/>
              <a:buChar char="●"/>
            </a:pPr>
            <a:r>
              <a:rPr b="0" lang="en-US" sz="1200" strike="noStrike">
                <a:solidFill>
                  <a:schemeClr val="dk1"/>
                </a:solidFill>
                <a:latin typeface="Arial"/>
                <a:ea typeface="Arial"/>
                <a:cs typeface="Arial"/>
                <a:sym typeface="Arial"/>
              </a:rPr>
              <a:t>Associate with the AP (create the "virtual" blue cable).</a:t>
            </a:r>
            <a:endParaRPr/>
          </a:p>
          <a:p>
            <a:pPr indent="-324000" lvl="0" marL="432000" marR="0" rtl="0" algn="l">
              <a:spcBef>
                <a:spcPts val="1417"/>
              </a:spcBef>
              <a:spcAft>
                <a:spcPts val="0"/>
              </a:spcAft>
              <a:buClr>
                <a:srgbClr val="000000"/>
              </a:buClr>
              <a:buSzPts val="540"/>
              <a:buFont typeface="Noto Sans Symbols"/>
              <a:buChar char="●"/>
            </a:pPr>
            <a:r>
              <a:rPr b="0" lang="en-US" sz="1200" strike="noStrike">
                <a:solidFill>
                  <a:schemeClr val="dk1"/>
                </a:solidFill>
                <a:latin typeface="Arial"/>
                <a:ea typeface="Arial"/>
                <a:cs typeface="Arial"/>
                <a:sym typeface="Arial"/>
              </a:rPr>
              <a:t>Now, the station can retrieve an IP address from the subnet and begin TCP/UDP socket communications.</a:t>
            </a:r>
            <a:endParaRPr/>
          </a:p>
          <a:p>
            <a:pPr indent="-289709" lvl="0" marL="432000" marR="0" rtl="0" algn="l">
              <a:spcBef>
                <a:spcPts val="1417"/>
              </a:spcBef>
              <a:spcAft>
                <a:spcPts val="0"/>
              </a:spcAft>
              <a:buClr>
                <a:srgbClr val="000000"/>
              </a:buClr>
              <a:buSzPts val="540"/>
              <a:buFont typeface="Noto Sans Symbols"/>
              <a:buNone/>
            </a:pPr>
            <a:r>
              <a:t/>
            </a:r>
            <a:endParaRPr b="0" sz="1200" strike="noStrike">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4"/>
          <p:cNvSpPr txBox="1"/>
          <p:nvPr/>
        </p:nvSpPr>
        <p:spPr>
          <a:xfrm>
            <a:off x="504000" y="226080"/>
            <a:ext cx="9071640" cy="9464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3600" strike="noStrike">
                <a:solidFill>
                  <a:schemeClr val="dk1"/>
                </a:solidFill>
                <a:latin typeface="Arial"/>
                <a:ea typeface="Arial"/>
                <a:cs typeface="Arial"/>
                <a:sym typeface="Arial"/>
              </a:rPr>
              <a:t>Locating</a:t>
            </a:r>
            <a:endParaRPr/>
          </a:p>
        </p:txBody>
      </p:sp>
      <p:pic>
        <p:nvPicPr>
          <p:cNvPr id="237" name="Google Shape;237;p34"/>
          <p:cNvPicPr preferRelativeResize="0"/>
          <p:nvPr/>
        </p:nvPicPr>
        <p:blipFill rotWithShape="1">
          <a:blip r:embed="rId3">
            <a:alphaModFix/>
          </a:blip>
          <a:srcRect b="0" l="0" r="0" t="0"/>
          <a:stretch/>
        </p:blipFill>
        <p:spPr>
          <a:xfrm>
            <a:off x="2001960" y="1279800"/>
            <a:ext cx="5953320" cy="384084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5"/>
          <p:cNvSpPr txBox="1"/>
          <p:nvPr/>
        </p:nvSpPr>
        <p:spPr>
          <a:xfrm>
            <a:off x="504000" y="226080"/>
            <a:ext cx="9071640" cy="9464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3600" strike="noStrike">
                <a:solidFill>
                  <a:schemeClr val="dk1"/>
                </a:solidFill>
                <a:latin typeface="Arial"/>
                <a:ea typeface="Arial"/>
                <a:cs typeface="Arial"/>
                <a:sym typeface="Arial"/>
              </a:rPr>
              <a:t>Authenticating</a:t>
            </a:r>
            <a:endParaRPr/>
          </a:p>
        </p:txBody>
      </p:sp>
      <p:pic>
        <p:nvPicPr>
          <p:cNvPr id="243" name="Google Shape;243;p35"/>
          <p:cNvPicPr preferRelativeResize="0"/>
          <p:nvPr/>
        </p:nvPicPr>
        <p:blipFill rotWithShape="1">
          <a:blip r:embed="rId3">
            <a:alphaModFix/>
          </a:blip>
          <a:srcRect b="0" l="0" r="0" t="0"/>
          <a:stretch/>
        </p:blipFill>
        <p:spPr>
          <a:xfrm>
            <a:off x="5029200" y="1463040"/>
            <a:ext cx="3512520" cy="3749760"/>
          </a:xfrm>
          <a:prstGeom prst="rect">
            <a:avLst/>
          </a:prstGeom>
          <a:noFill/>
          <a:ln>
            <a:noFill/>
          </a:ln>
        </p:spPr>
      </p:pic>
      <p:sp>
        <p:nvSpPr>
          <p:cNvPr id="244" name="Google Shape;244;p35"/>
          <p:cNvSpPr txBox="1"/>
          <p:nvPr/>
        </p:nvSpPr>
        <p:spPr>
          <a:xfrm>
            <a:off x="1277640" y="1554480"/>
            <a:ext cx="3934440" cy="193644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000" strike="noStrike">
                <a:solidFill>
                  <a:schemeClr val="dk1"/>
                </a:solidFill>
                <a:latin typeface="Arial"/>
                <a:ea typeface="Arial"/>
                <a:cs typeface="Arial"/>
                <a:sym typeface="Arial"/>
              </a:rPr>
              <a:t>1. WPA2 + AES</a:t>
            </a:r>
            <a:endParaRPr/>
          </a:p>
          <a:p>
            <a:pPr indent="0" lvl="0" marL="0" marR="0" rtl="0" algn="l">
              <a:spcBef>
                <a:spcPts val="0"/>
              </a:spcBef>
              <a:spcAft>
                <a:spcPts val="0"/>
              </a:spcAft>
              <a:buNone/>
            </a:pPr>
            <a:r>
              <a:rPr b="0" lang="en-US" sz="1000" strike="noStrike">
                <a:solidFill>
                  <a:schemeClr val="dk1"/>
                </a:solidFill>
                <a:latin typeface="Arial"/>
                <a:ea typeface="Arial"/>
                <a:cs typeface="Arial"/>
                <a:sym typeface="Arial"/>
              </a:rPr>
              <a:t>2. WPA + AES</a:t>
            </a:r>
            <a:endParaRPr/>
          </a:p>
          <a:p>
            <a:pPr indent="0" lvl="0" marL="0" marR="0" rtl="0" algn="l">
              <a:spcBef>
                <a:spcPts val="0"/>
              </a:spcBef>
              <a:spcAft>
                <a:spcPts val="0"/>
              </a:spcAft>
              <a:buNone/>
            </a:pPr>
            <a:r>
              <a:rPr b="0" lang="en-US" sz="1000" strike="noStrike">
                <a:solidFill>
                  <a:schemeClr val="dk1"/>
                </a:solidFill>
                <a:latin typeface="Arial"/>
                <a:ea typeface="Arial"/>
                <a:cs typeface="Arial"/>
                <a:sym typeface="Arial"/>
              </a:rPr>
              <a:t>3. WPA + TKIP/AES (TKIP is there as a fallback method)</a:t>
            </a:r>
            <a:endParaRPr/>
          </a:p>
          <a:p>
            <a:pPr indent="0" lvl="0" marL="0" marR="0" rtl="0" algn="l">
              <a:spcBef>
                <a:spcPts val="0"/>
              </a:spcBef>
              <a:spcAft>
                <a:spcPts val="0"/>
              </a:spcAft>
              <a:buNone/>
            </a:pPr>
            <a:r>
              <a:rPr b="0" lang="en-US" sz="1000" strike="noStrike">
                <a:solidFill>
                  <a:schemeClr val="dk1"/>
                </a:solidFill>
                <a:latin typeface="Arial"/>
                <a:ea typeface="Arial"/>
                <a:cs typeface="Arial"/>
                <a:sym typeface="Arial"/>
              </a:rPr>
              <a:t>4. WPA + TKIP</a:t>
            </a:r>
            <a:endParaRPr/>
          </a:p>
          <a:p>
            <a:pPr indent="0" lvl="0" marL="0" marR="0" rtl="0" algn="l">
              <a:spcBef>
                <a:spcPts val="0"/>
              </a:spcBef>
              <a:spcAft>
                <a:spcPts val="0"/>
              </a:spcAft>
              <a:buNone/>
            </a:pPr>
            <a:r>
              <a:rPr b="0" lang="en-US" sz="1000" strike="noStrike">
                <a:solidFill>
                  <a:schemeClr val="dk1"/>
                </a:solidFill>
                <a:latin typeface="Arial"/>
                <a:ea typeface="Arial"/>
                <a:cs typeface="Arial"/>
                <a:sym typeface="Arial"/>
              </a:rPr>
              <a:t>5. WEP</a:t>
            </a:r>
            <a:endParaRPr/>
          </a:p>
          <a:p>
            <a:pPr indent="0" lvl="0" marL="0" marR="0" rtl="0" algn="l">
              <a:spcBef>
                <a:spcPts val="0"/>
              </a:spcBef>
              <a:spcAft>
                <a:spcPts val="0"/>
              </a:spcAft>
              <a:buNone/>
            </a:pPr>
            <a:r>
              <a:rPr b="0" lang="en-US" sz="1000" strike="noStrike">
                <a:solidFill>
                  <a:schemeClr val="dk1"/>
                </a:solidFill>
                <a:latin typeface="Arial"/>
                <a:ea typeface="Arial"/>
                <a:cs typeface="Arial"/>
                <a:sym typeface="Arial"/>
              </a:rPr>
              <a:t>6. Open Network (no security at all)</a:t>
            </a:r>
            <a:endParaRPr/>
          </a:p>
          <a:p>
            <a:pPr indent="0" lvl="0" marL="0" marR="0" rtl="0" algn="l">
              <a:spcBef>
                <a:spcPts val="0"/>
              </a:spcBef>
              <a:spcAft>
                <a:spcPts val="0"/>
              </a:spcAft>
              <a:buNone/>
            </a:pPr>
            <a:r>
              <a:t/>
            </a:r>
            <a:endParaRPr b="0" sz="1000" strike="noStrike">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8"/>
          <p:cNvSpPr txBox="1"/>
          <p:nvPr/>
        </p:nvSpPr>
        <p:spPr>
          <a:xfrm>
            <a:off x="504000" y="226080"/>
            <a:ext cx="9071640" cy="9464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3600" u="none" cap="none" strike="noStrike">
                <a:solidFill>
                  <a:schemeClr val="dk1"/>
                </a:solidFill>
                <a:latin typeface="Arial"/>
                <a:ea typeface="Arial"/>
                <a:cs typeface="Arial"/>
                <a:sym typeface="Arial"/>
              </a:rPr>
              <a:t>We will cover*</a:t>
            </a:r>
            <a:endParaRPr/>
          </a:p>
        </p:txBody>
      </p:sp>
      <p:sp>
        <p:nvSpPr>
          <p:cNvPr id="93" name="Google Shape;93;p18"/>
          <p:cNvSpPr txBox="1"/>
          <p:nvPr/>
        </p:nvSpPr>
        <p:spPr>
          <a:xfrm>
            <a:off x="504000" y="1326600"/>
            <a:ext cx="9071640" cy="32882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900"/>
              <a:buFont typeface="Noto Sans Symbols"/>
              <a:buChar char="●"/>
            </a:pPr>
            <a:r>
              <a:rPr b="0" i="0" lang="en-US" sz="2000" u="none" cap="none" strike="noStrike">
                <a:solidFill>
                  <a:schemeClr val="dk1"/>
                </a:solidFill>
                <a:latin typeface="Arial"/>
                <a:ea typeface="Arial"/>
                <a:cs typeface="Arial"/>
                <a:sym typeface="Arial"/>
              </a:rPr>
              <a:t>Networking basics (TCP/IP 5 layer model)</a:t>
            </a:r>
            <a:endParaRPr/>
          </a:p>
          <a:p>
            <a:pPr indent="-324000" lvl="0" marL="432000" marR="0" rtl="0" algn="l">
              <a:spcBef>
                <a:spcPts val="1417"/>
              </a:spcBef>
              <a:spcAft>
                <a:spcPts val="0"/>
              </a:spcAft>
              <a:buClr>
                <a:srgbClr val="000000"/>
              </a:buClr>
              <a:buSzPts val="900"/>
              <a:buFont typeface="Noto Sans Symbols"/>
              <a:buChar char="●"/>
            </a:pPr>
            <a:r>
              <a:rPr b="0" i="0" lang="en-US" sz="2000" u="none" cap="none" strike="noStrike">
                <a:solidFill>
                  <a:schemeClr val="dk1"/>
                </a:solidFill>
                <a:latin typeface="Arial"/>
                <a:ea typeface="Arial"/>
                <a:cs typeface="Arial"/>
                <a:sym typeface="Arial"/>
              </a:rPr>
              <a:t>WiFi basics</a:t>
            </a:r>
            <a:endParaRPr/>
          </a:p>
          <a:p>
            <a:pPr indent="-324000" lvl="0" marL="432000" marR="0" rtl="0" algn="l">
              <a:spcBef>
                <a:spcPts val="1417"/>
              </a:spcBef>
              <a:spcAft>
                <a:spcPts val="0"/>
              </a:spcAft>
              <a:buClr>
                <a:srgbClr val="000000"/>
              </a:buClr>
              <a:buSzPts val="900"/>
              <a:buFont typeface="Noto Sans Symbols"/>
              <a:buChar char="●"/>
            </a:pPr>
            <a:r>
              <a:rPr b="0" i="0" lang="en-US" sz="2000" u="none" cap="none" strike="noStrike">
                <a:solidFill>
                  <a:schemeClr val="dk1"/>
                </a:solidFill>
                <a:latin typeface="Arial"/>
                <a:ea typeface="Arial"/>
                <a:cs typeface="Arial"/>
                <a:sym typeface="Arial"/>
              </a:rPr>
              <a:t>WiFi hacking (general concepts/methods)</a:t>
            </a:r>
            <a:endParaRPr/>
          </a:p>
          <a:p>
            <a:pPr indent="-324000" lvl="0" marL="432000" marR="0" rtl="0" algn="l">
              <a:spcBef>
                <a:spcPts val="1417"/>
              </a:spcBef>
              <a:spcAft>
                <a:spcPts val="0"/>
              </a:spcAft>
              <a:buClr>
                <a:srgbClr val="000000"/>
              </a:buClr>
              <a:buSzPts val="900"/>
              <a:buFont typeface="Noto Sans Symbols"/>
              <a:buChar char="●"/>
            </a:pPr>
            <a:r>
              <a:rPr b="0" i="0" lang="en-US" sz="2000" u="none" cap="none" strike="noStrike">
                <a:solidFill>
                  <a:schemeClr val="dk1"/>
                </a:solidFill>
                <a:latin typeface="Arial"/>
                <a:ea typeface="Arial"/>
                <a:cs typeface="Arial"/>
                <a:sym typeface="Arial"/>
              </a:rPr>
              <a:t>WiFi hacking with Kali Linux</a:t>
            </a:r>
            <a:endParaRPr/>
          </a:p>
          <a:p>
            <a:pPr indent="-324000" lvl="0" marL="432000" marR="0" rtl="0" algn="l">
              <a:spcBef>
                <a:spcPts val="1417"/>
              </a:spcBef>
              <a:spcAft>
                <a:spcPts val="0"/>
              </a:spcAft>
              <a:buClr>
                <a:srgbClr val="000000"/>
              </a:buClr>
              <a:buSzPts val="900"/>
              <a:buFont typeface="Noto Sans Symbols"/>
              <a:buChar char="●"/>
            </a:pPr>
            <a:r>
              <a:rPr b="0" i="0" lang="en-US" sz="2000" u="none" cap="none" strike="noStrike">
                <a:solidFill>
                  <a:schemeClr val="dk1"/>
                </a:solidFill>
                <a:latin typeface="Arial"/>
                <a:ea typeface="Arial"/>
                <a:cs typeface="Arial"/>
                <a:sym typeface="Arial"/>
              </a:rPr>
              <a:t>Parrot Drone attack methods</a:t>
            </a:r>
            <a:endParaRPr/>
          </a:p>
          <a:p>
            <a:pPr indent="-324000" lvl="0" marL="432000" marR="0" rtl="0" algn="l">
              <a:spcBef>
                <a:spcPts val="1417"/>
              </a:spcBef>
              <a:spcAft>
                <a:spcPts val="0"/>
              </a:spcAft>
              <a:buClr>
                <a:srgbClr val="000000"/>
              </a:buClr>
              <a:buSzPts val="900"/>
              <a:buFont typeface="Noto Sans Symbols"/>
              <a:buChar char="●"/>
            </a:pPr>
            <a:r>
              <a:rPr b="0" i="0" lang="en-US" sz="2000" u="none" cap="none" strike="noStrike">
                <a:solidFill>
                  <a:schemeClr val="dk1"/>
                </a:solidFill>
                <a:latin typeface="Arial"/>
                <a:ea typeface="Arial"/>
                <a:cs typeface="Arial"/>
                <a:sym typeface="Arial"/>
              </a:rPr>
              <a:t>Demo and hands on learning</a:t>
            </a:r>
            <a:endParaRPr/>
          </a:p>
          <a:p>
            <a:pPr indent="-324000" lvl="0" marL="432000" marR="0" rtl="0" algn="l">
              <a:spcBef>
                <a:spcPts val="1417"/>
              </a:spcBef>
              <a:spcAft>
                <a:spcPts val="0"/>
              </a:spcAft>
              <a:buClr>
                <a:srgbClr val="000000"/>
              </a:buClr>
              <a:buSzPts val="900"/>
              <a:buFont typeface="Noto Sans Symbols"/>
              <a:buChar char="●"/>
            </a:pPr>
            <a:r>
              <a:rPr b="0" i="0" lang="en-US" sz="2000" u="none" cap="none" strike="noStrike">
                <a:solidFill>
                  <a:schemeClr val="dk1"/>
                </a:solidFill>
                <a:latin typeface="Arial"/>
                <a:ea typeface="Arial"/>
                <a:cs typeface="Arial"/>
                <a:sym typeface="Arial"/>
              </a:rPr>
              <a:t>Questions?</a:t>
            </a:r>
            <a:endParaRPr/>
          </a:p>
        </p:txBody>
      </p:sp>
      <p:sp>
        <p:nvSpPr>
          <p:cNvPr id="94" name="Google Shape;94;p18"/>
          <p:cNvSpPr txBox="1"/>
          <p:nvPr/>
        </p:nvSpPr>
        <p:spPr>
          <a:xfrm>
            <a:off x="5669280" y="4114800"/>
            <a:ext cx="3474720" cy="102924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i="0" lang="en-US" sz="1200" u="none" cap="none" strike="noStrike">
                <a:solidFill>
                  <a:schemeClr val="dk1"/>
                </a:solidFill>
                <a:latin typeface="Arial"/>
                <a:ea typeface="Arial"/>
                <a:cs typeface="Arial"/>
                <a:sym typeface="Arial"/>
              </a:rPr>
              <a:t>* We can modify this at anytime based on class experience level. If the topics are too easy or too difficult please let us know, and we can adjust accordingly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6"/>
          <p:cNvSpPr txBox="1"/>
          <p:nvPr/>
        </p:nvSpPr>
        <p:spPr>
          <a:xfrm>
            <a:off x="504000" y="226080"/>
            <a:ext cx="9071640" cy="9464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3600" strike="noStrike">
                <a:solidFill>
                  <a:schemeClr val="dk1"/>
                </a:solidFill>
                <a:latin typeface="Arial"/>
                <a:ea typeface="Arial"/>
                <a:cs typeface="Arial"/>
                <a:sym typeface="Arial"/>
              </a:rPr>
              <a:t>Associating</a:t>
            </a:r>
            <a:endParaRPr/>
          </a:p>
        </p:txBody>
      </p:sp>
      <p:pic>
        <p:nvPicPr>
          <p:cNvPr id="250" name="Google Shape;250;p36"/>
          <p:cNvPicPr preferRelativeResize="0"/>
          <p:nvPr/>
        </p:nvPicPr>
        <p:blipFill rotWithShape="1">
          <a:blip r:embed="rId3">
            <a:alphaModFix/>
          </a:blip>
          <a:srcRect b="0" l="0" r="0" t="0"/>
          <a:stretch/>
        </p:blipFill>
        <p:spPr>
          <a:xfrm>
            <a:off x="4805640" y="1371600"/>
            <a:ext cx="3515400" cy="3728520"/>
          </a:xfrm>
          <a:prstGeom prst="rect">
            <a:avLst/>
          </a:prstGeom>
          <a:noFill/>
          <a:ln>
            <a:noFill/>
          </a:ln>
        </p:spPr>
      </p:pic>
      <p:sp>
        <p:nvSpPr>
          <p:cNvPr id="251" name="Google Shape;251;p36"/>
          <p:cNvSpPr txBox="1"/>
          <p:nvPr/>
        </p:nvSpPr>
        <p:spPr>
          <a:xfrm>
            <a:off x="444240" y="1826640"/>
            <a:ext cx="3853440" cy="128232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1000" strike="noStrike">
                <a:solidFill>
                  <a:schemeClr val="dk1"/>
                </a:solidFill>
                <a:latin typeface="Arial"/>
                <a:ea typeface="Arial"/>
                <a:cs typeface="Arial"/>
                <a:sym typeface="Arial"/>
              </a:rPr>
              <a:t>Associate</a:t>
            </a:r>
            <a:r>
              <a:rPr b="0" lang="en-US" sz="1000" strike="noStrike">
                <a:solidFill>
                  <a:schemeClr val="dk1"/>
                </a:solidFill>
                <a:latin typeface="Arial"/>
                <a:ea typeface="Arial"/>
                <a:cs typeface="Arial"/>
                <a:sym typeface="Arial"/>
              </a:rPr>
              <a:t>:</a:t>
            </a:r>
            <a:endParaRPr/>
          </a:p>
          <a:p>
            <a:pPr indent="0" lvl="0" marL="0" marR="0" rtl="0" algn="l">
              <a:spcBef>
                <a:spcPts val="0"/>
              </a:spcBef>
              <a:spcAft>
                <a:spcPts val="0"/>
              </a:spcAft>
              <a:buNone/>
            </a:pPr>
            <a:r>
              <a:rPr b="0" lang="en-US" sz="1000" strike="noStrike">
                <a:solidFill>
                  <a:schemeClr val="dk1"/>
                </a:solidFill>
                <a:latin typeface="Arial"/>
                <a:ea typeface="Arial"/>
                <a:cs typeface="Arial"/>
                <a:sym typeface="Arial"/>
              </a:rPr>
              <a:t>Association request/response frames are exchanged.</a:t>
            </a:r>
            <a:endParaRPr/>
          </a:p>
          <a:p>
            <a:pPr indent="0" lvl="0" marL="0" marR="0" rtl="0" algn="l">
              <a:spcBef>
                <a:spcPts val="0"/>
              </a:spcBef>
              <a:spcAft>
                <a:spcPts val="0"/>
              </a:spcAft>
              <a:buNone/>
            </a:pPr>
            <a:r>
              <a:rPr b="0" lang="en-US" sz="1000" strike="noStrike">
                <a:solidFill>
                  <a:schemeClr val="dk1"/>
                </a:solidFill>
                <a:latin typeface="Arial"/>
                <a:ea typeface="Arial"/>
                <a:cs typeface="Arial"/>
                <a:sym typeface="Arial"/>
              </a:rPr>
              <a:t>Final bit rates and security parameters are agreed upon.</a:t>
            </a:r>
            <a:endParaRPr/>
          </a:p>
          <a:p>
            <a:pPr indent="0" lvl="0" marL="0" marR="0" rtl="0" algn="l">
              <a:spcBef>
                <a:spcPts val="0"/>
              </a:spcBef>
              <a:spcAft>
                <a:spcPts val="0"/>
              </a:spcAft>
              <a:buNone/>
            </a:pPr>
            <a:r>
              <a:rPr b="0" lang="en-US" sz="1000" strike="noStrike">
                <a:solidFill>
                  <a:schemeClr val="dk1"/>
                </a:solidFill>
                <a:latin typeface="Arial"/>
                <a:ea typeface="Arial"/>
                <a:cs typeface="Arial"/>
                <a:sym typeface="Arial"/>
              </a:rPr>
              <a:t>Now, 802.11 data frames can be sent between the station and AP.</a:t>
            </a:r>
            <a:endParaRPr/>
          </a:p>
          <a:p>
            <a:pPr indent="0" lvl="0" marL="0" marR="0" rtl="0" algn="l">
              <a:spcBef>
                <a:spcPts val="0"/>
              </a:spcBef>
              <a:spcAft>
                <a:spcPts val="0"/>
              </a:spcAft>
              <a:buNone/>
            </a:pPr>
            <a:r>
              <a:t/>
            </a:r>
            <a:endParaRPr b="0" sz="1000" strike="noStrike">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55" name="Shape 255"/>
        <p:cNvGrpSpPr/>
        <p:nvPr/>
      </p:nvGrpSpPr>
      <p:grpSpPr>
        <a:xfrm>
          <a:off x="0" y="0"/>
          <a:ext cx="0" cy="0"/>
          <a:chOff x="0" y="0"/>
          <a:chExt cx="0" cy="0"/>
        </a:xfrm>
      </p:grpSpPr>
      <p:sp>
        <p:nvSpPr>
          <p:cNvPr id="256" name="Google Shape;256;p37"/>
          <p:cNvSpPr txBox="1"/>
          <p:nvPr>
            <p:ph type="ctrTitle"/>
          </p:nvPr>
        </p:nvSpPr>
        <p:spPr>
          <a:xfrm>
            <a:off x="804168" y="1457960"/>
            <a:ext cx="8475600" cy="1835400"/>
          </a:xfrm>
          <a:prstGeom prst="rect">
            <a:avLst/>
          </a:prstGeom>
          <a:noFill/>
          <a:ln>
            <a:noFill/>
          </a:ln>
        </p:spPr>
        <p:txBody>
          <a:bodyPr anchorCtr="0" anchor="b" bIns="100775" lIns="100775" spcFirstLastPara="1" rIns="100775" wrap="square" tIns="100775">
            <a:noAutofit/>
          </a:bodyPr>
          <a:lstStyle/>
          <a:p>
            <a:pPr indent="0" lvl="0" marL="0" rtl="0" algn="ctr">
              <a:spcBef>
                <a:spcPts val="0"/>
              </a:spcBef>
              <a:spcAft>
                <a:spcPts val="0"/>
              </a:spcAft>
              <a:buSzPts val="4800"/>
              <a:buNone/>
            </a:pPr>
            <a:r>
              <a:rPr lang="en-US"/>
              <a:t>WiFi Hacking</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8"/>
          <p:cNvSpPr txBox="1"/>
          <p:nvPr/>
        </p:nvSpPr>
        <p:spPr>
          <a:xfrm>
            <a:off x="504000" y="226080"/>
            <a:ext cx="9071640" cy="9464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3600">
                <a:solidFill>
                  <a:schemeClr val="dk1"/>
                </a:solidFill>
                <a:latin typeface="Arial"/>
                <a:ea typeface="Arial"/>
                <a:cs typeface="Arial"/>
                <a:sym typeface="Arial"/>
              </a:rPr>
              <a:t>WiFi hacking</a:t>
            </a:r>
            <a:endParaRPr b="0" sz="3600" strike="noStrike">
              <a:solidFill>
                <a:schemeClr val="dk1"/>
              </a:solidFill>
              <a:latin typeface="Arial"/>
              <a:ea typeface="Arial"/>
              <a:cs typeface="Arial"/>
              <a:sym typeface="Arial"/>
            </a:endParaRPr>
          </a:p>
        </p:txBody>
      </p:sp>
      <p:sp>
        <p:nvSpPr>
          <p:cNvPr id="262" name="Google Shape;262;p38"/>
          <p:cNvSpPr txBox="1"/>
          <p:nvPr/>
        </p:nvSpPr>
        <p:spPr>
          <a:xfrm>
            <a:off x="504000" y="1326600"/>
            <a:ext cx="9071640" cy="32882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chemeClr val="accent3"/>
              </a:buClr>
              <a:buSzPts val="900"/>
              <a:buFont typeface="Noto Sans Symbols"/>
              <a:buChar char="●"/>
            </a:pPr>
            <a:r>
              <a:rPr lang="en-US" sz="2000">
                <a:solidFill>
                  <a:schemeClr val="accent3"/>
                </a:solidFill>
                <a:latin typeface="Arial"/>
                <a:ea typeface="Arial"/>
                <a:cs typeface="Arial"/>
                <a:sym typeface="Arial"/>
              </a:rPr>
              <a:t>This will be how you will attack the drone</a:t>
            </a:r>
            <a:endParaRPr>
              <a:solidFill>
                <a:schemeClr val="accent3"/>
              </a:solidFill>
            </a:endParaRPr>
          </a:p>
          <a:p>
            <a:pPr indent="-324000" lvl="0" marL="432000" marR="0" rtl="0" algn="l">
              <a:spcBef>
                <a:spcPts val="1417"/>
              </a:spcBef>
              <a:spcAft>
                <a:spcPts val="0"/>
              </a:spcAft>
              <a:buClr>
                <a:schemeClr val="accent3"/>
              </a:buClr>
              <a:buSzPts val="900"/>
              <a:buFont typeface="Noto Sans Symbols"/>
              <a:buChar char="●"/>
            </a:pPr>
            <a:r>
              <a:rPr lang="en-US" sz="2000">
                <a:solidFill>
                  <a:schemeClr val="accent3"/>
                </a:solidFill>
                <a:latin typeface="Arial"/>
                <a:ea typeface="Arial"/>
                <a:cs typeface="Arial"/>
                <a:sym typeface="Arial"/>
              </a:rPr>
              <a:t>The drone is essentially a flying access point</a:t>
            </a:r>
            <a:endParaRPr>
              <a:solidFill>
                <a:schemeClr val="accent3"/>
              </a:solidFill>
            </a:endParaRPr>
          </a:p>
          <a:p>
            <a:pPr indent="-324000" lvl="0" marL="432000" marR="0" rtl="0" algn="l">
              <a:spcBef>
                <a:spcPts val="1417"/>
              </a:spcBef>
              <a:spcAft>
                <a:spcPts val="0"/>
              </a:spcAft>
              <a:buClr>
                <a:schemeClr val="accent3"/>
              </a:buClr>
              <a:buSzPts val="900"/>
              <a:buFont typeface="Noto Sans Symbols"/>
              <a:buChar char="●"/>
            </a:pPr>
            <a:r>
              <a:rPr lang="en-US" sz="2000">
                <a:solidFill>
                  <a:schemeClr val="accent3"/>
                </a:solidFill>
                <a:latin typeface="Arial"/>
                <a:ea typeface="Arial"/>
                <a:cs typeface="Arial"/>
                <a:sym typeface="Arial"/>
              </a:rPr>
              <a:t>We will briefly cover:</a:t>
            </a:r>
            <a:br>
              <a:rPr lang="en-US" sz="2000">
                <a:solidFill>
                  <a:schemeClr val="accent3"/>
                </a:solidFill>
                <a:latin typeface="Arial"/>
                <a:ea typeface="Arial"/>
                <a:cs typeface="Arial"/>
                <a:sym typeface="Arial"/>
              </a:rPr>
            </a:br>
            <a:r>
              <a:rPr lang="en-US" sz="2000">
                <a:solidFill>
                  <a:schemeClr val="accent3"/>
                </a:solidFill>
                <a:latin typeface="Arial"/>
                <a:ea typeface="Arial"/>
                <a:cs typeface="Arial"/>
                <a:sym typeface="Arial"/>
              </a:rPr>
              <a:t>- Scanning</a:t>
            </a:r>
            <a:br>
              <a:rPr lang="en-US" sz="2000">
                <a:solidFill>
                  <a:schemeClr val="accent3"/>
                </a:solidFill>
                <a:latin typeface="Arial"/>
                <a:ea typeface="Arial"/>
                <a:cs typeface="Arial"/>
                <a:sym typeface="Arial"/>
              </a:rPr>
            </a:br>
            <a:r>
              <a:rPr lang="en-US" sz="2000">
                <a:solidFill>
                  <a:schemeClr val="accent3"/>
                </a:solidFill>
                <a:latin typeface="Arial"/>
                <a:ea typeface="Arial"/>
                <a:cs typeface="Arial"/>
                <a:sym typeface="Arial"/>
              </a:rPr>
              <a:t>- Wifi de-authentication</a:t>
            </a:r>
            <a:br>
              <a:rPr lang="en-US" sz="2000">
                <a:solidFill>
                  <a:schemeClr val="accent3"/>
                </a:solidFill>
                <a:latin typeface="Arial"/>
                <a:ea typeface="Arial"/>
                <a:cs typeface="Arial"/>
                <a:sym typeface="Arial"/>
              </a:rPr>
            </a:br>
            <a:r>
              <a:rPr lang="en-US" sz="2000">
                <a:solidFill>
                  <a:schemeClr val="accent3"/>
                </a:solidFill>
                <a:latin typeface="Arial"/>
                <a:ea typeface="Arial"/>
                <a:cs typeface="Arial"/>
                <a:sym typeface="Arial"/>
              </a:rPr>
              <a:t>- WEP password cracking</a:t>
            </a:r>
            <a:endParaRPr sz="1400">
              <a:solidFill>
                <a:schemeClr val="accent3"/>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39"/>
          <p:cNvSpPr txBox="1"/>
          <p:nvPr>
            <p:ph type="title"/>
          </p:nvPr>
        </p:nvSpPr>
        <p:spPr>
          <a:xfrm>
            <a:off x="504000" y="226080"/>
            <a:ext cx="9071640" cy="94644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a:t>Using airmon-ng to scan WiFi</a:t>
            </a:r>
            <a:endParaRPr/>
          </a:p>
        </p:txBody>
      </p:sp>
      <p:sp>
        <p:nvSpPr>
          <p:cNvPr id="268" name="Google Shape;268;p39"/>
          <p:cNvSpPr txBox="1"/>
          <p:nvPr>
            <p:ph idx="1" type="body"/>
          </p:nvPr>
        </p:nvSpPr>
        <p:spPr>
          <a:xfrm>
            <a:off x="468312" y="1311275"/>
            <a:ext cx="9071640" cy="3962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800"/>
              <a:t>Prior to looking for networks, you must put your wireless card into what is called “monitor mode”.</a:t>
            </a:r>
            <a:endParaRPr sz="1800"/>
          </a:p>
          <a:p>
            <a:pPr indent="0" lvl="0" marL="0" rtl="0" algn="l">
              <a:spcBef>
                <a:spcPts val="1800"/>
              </a:spcBef>
              <a:spcAft>
                <a:spcPts val="0"/>
              </a:spcAft>
              <a:buNone/>
            </a:pPr>
            <a:r>
              <a:rPr lang="en-US" sz="1800"/>
              <a:t>Monitor mode is a special mode that allows your computer to listen to every wireless packet. This monitor mode also allows you to optionally inject packets into a network.</a:t>
            </a:r>
            <a:endParaRPr/>
          </a:p>
          <a:p>
            <a:pPr indent="0" lvl="0" marL="0" rtl="0" algn="l">
              <a:spcBef>
                <a:spcPts val="1800"/>
              </a:spcBef>
              <a:spcAft>
                <a:spcPts val="0"/>
              </a:spcAft>
              <a:buNone/>
            </a:pPr>
            <a:r>
              <a:rPr lang="en-US" sz="1800"/>
              <a:t>To put your wireless card into monitor mode using </a:t>
            </a:r>
            <a:r>
              <a:rPr lang="en-US" sz="1800" u="sng">
                <a:solidFill>
                  <a:schemeClr val="hlink"/>
                </a:solidFill>
                <a:hlinkClick r:id="rId3"/>
              </a:rPr>
              <a:t>airmon-ng</a:t>
            </a:r>
            <a:r>
              <a:rPr lang="en-US" sz="1800"/>
              <a:t>:</a:t>
            </a:r>
            <a:endParaRPr/>
          </a:p>
          <a:p>
            <a:pPr indent="0" lvl="0" marL="0" rtl="0" algn="l">
              <a:spcBef>
                <a:spcPts val="1800"/>
              </a:spcBef>
              <a:spcAft>
                <a:spcPts val="0"/>
              </a:spcAft>
              <a:buNone/>
            </a:pPr>
            <a:r>
              <a:rPr b="1" lang="en-US" sz="1800"/>
              <a:t>&gt;&gt; airmon-ng start wlan0</a:t>
            </a:r>
            <a:endParaRPr/>
          </a:p>
          <a:p>
            <a:pPr indent="0" lvl="0" marL="0" rtl="0" algn="l">
              <a:spcBef>
                <a:spcPts val="1800"/>
              </a:spcBef>
              <a:spcAft>
                <a:spcPts val="1800"/>
              </a:spcAft>
              <a:buNone/>
            </a:pPr>
            <a:r>
              <a:rPr lang="en-US" sz="1800"/>
              <a:t>It will create create another interface, and append “mon” to it. So, </a:t>
            </a:r>
            <a:r>
              <a:rPr b="1" lang="en-US" sz="1800"/>
              <a:t>wlan0</a:t>
            </a:r>
            <a:r>
              <a:rPr lang="en-US" sz="1800"/>
              <a:t> will become </a:t>
            </a:r>
            <a:r>
              <a:rPr b="1" lang="en-US" sz="1800"/>
              <a:t>wlan0mon</a:t>
            </a:r>
            <a:r>
              <a:rPr lang="en-US" sz="1800"/>
              <a:t>. To confirm it is in monitor mode, run “iwconfig” and confirm the mode.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40"/>
          <p:cNvSpPr txBox="1"/>
          <p:nvPr>
            <p:ph type="title"/>
          </p:nvPr>
        </p:nvSpPr>
        <p:spPr>
          <a:xfrm>
            <a:off x="504000" y="226080"/>
            <a:ext cx="9071640" cy="94644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a:t>Using airmon-ng to scan for wifi networks</a:t>
            </a:r>
            <a:endParaRPr/>
          </a:p>
        </p:txBody>
      </p:sp>
      <p:sp>
        <p:nvSpPr>
          <p:cNvPr id="274" name="Google Shape;274;p40"/>
          <p:cNvSpPr txBox="1"/>
          <p:nvPr>
            <p:ph idx="1" type="body"/>
          </p:nvPr>
        </p:nvSpPr>
        <p:spPr>
          <a:xfrm>
            <a:off x="392112" y="1768475"/>
            <a:ext cx="9071640" cy="2590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sz="1800"/>
          </a:p>
          <a:p>
            <a:pPr indent="0" lvl="0" marL="0" rtl="0" algn="l">
              <a:spcBef>
                <a:spcPts val="1800"/>
              </a:spcBef>
              <a:spcAft>
                <a:spcPts val="0"/>
              </a:spcAft>
              <a:buNone/>
            </a:pPr>
            <a:r>
              <a:rPr lang="en-US" sz="1800"/>
              <a:t>Then, start </a:t>
            </a:r>
            <a:r>
              <a:rPr lang="en-US" sz="1800" u="sng">
                <a:solidFill>
                  <a:schemeClr val="accent5"/>
                </a:solidFill>
                <a:hlinkClick r:id="rId3"/>
              </a:rPr>
              <a:t>airodump-ng</a:t>
            </a:r>
            <a:r>
              <a:rPr lang="en-US" sz="1800"/>
              <a:t> to look out for networks:</a:t>
            </a:r>
            <a:endParaRPr/>
          </a:p>
          <a:p>
            <a:pPr indent="0" lvl="0" marL="0" rtl="0" algn="l">
              <a:spcBef>
                <a:spcPts val="1800"/>
              </a:spcBef>
              <a:spcAft>
                <a:spcPts val="0"/>
              </a:spcAft>
              <a:buNone/>
            </a:pPr>
            <a:r>
              <a:rPr b="1" lang="en-US" sz="1800"/>
              <a:t>&gt;&gt; airodump-ng wlan0mon</a:t>
            </a:r>
            <a:endParaRPr sz="1800"/>
          </a:p>
          <a:p>
            <a:pPr indent="0" lvl="0" marL="0" rtl="0" algn="l">
              <a:spcBef>
                <a:spcPts val="1800"/>
              </a:spcBef>
              <a:spcAft>
                <a:spcPts val="0"/>
              </a:spcAft>
              <a:buNone/>
            </a:pPr>
            <a:r>
              <a:rPr lang="en-US" sz="1800" u="sng">
                <a:solidFill>
                  <a:schemeClr val="hlink"/>
                </a:solidFill>
                <a:hlinkClick r:id="rId4"/>
              </a:rPr>
              <a:t>airodump-ng</a:t>
            </a:r>
            <a:r>
              <a:rPr lang="en-US" sz="1800"/>
              <a:t> hops from channel to channel and shows all access points it can receive beacons from</a:t>
            </a:r>
            <a:endParaRPr/>
          </a:p>
          <a:p>
            <a:pPr indent="0" lvl="0" marL="0" rtl="0" algn="l">
              <a:spcBef>
                <a:spcPts val="1800"/>
              </a:spcBef>
              <a:spcAft>
                <a:spcPts val="1800"/>
              </a:spcAft>
              <a:buNone/>
            </a:pPr>
            <a:r>
              <a:rPr lang="en-US" sz="1800"/>
              <a:t>After a short time some APs and (hopefully) some associated clients will show up.</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pic>
        <p:nvPicPr>
          <p:cNvPr id="279" name="Google Shape;279;p41"/>
          <p:cNvPicPr preferRelativeResize="0"/>
          <p:nvPr/>
        </p:nvPicPr>
        <p:blipFill rotWithShape="1">
          <a:blip r:embed="rId3">
            <a:alphaModFix/>
          </a:blip>
          <a:srcRect b="0" l="0" r="0" t="0"/>
          <a:stretch/>
        </p:blipFill>
        <p:spPr>
          <a:xfrm>
            <a:off x="925512" y="930275"/>
            <a:ext cx="8233077" cy="3657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pic>
        <p:nvPicPr>
          <p:cNvPr id="284" name="Google Shape;284;p42"/>
          <p:cNvPicPr preferRelativeResize="0"/>
          <p:nvPr/>
        </p:nvPicPr>
        <p:blipFill rotWithShape="1">
          <a:blip r:embed="rId3">
            <a:alphaModFix/>
          </a:blip>
          <a:srcRect b="0" l="0" r="0" t="0"/>
          <a:stretch/>
        </p:blipFill>
        <p:spPr>
          <a:xfrm>
            <a:off x="439737" y="701675"/>
            <a:ext cx="8715375" cy="2667000"/>
          </a:xfrm>
          <a:prstGeom prst="rect">
            <a:avLst/>
          </a:prstGeom>
          <a:noFill/>
          <a:ln>
            <a:noFill/>
          </a:ln>
        </p:spPr>
      </p:pic>
      <p:pic>
        <p:nvPicPr>
          <p:cNvPr id="285" name="Google Shape;285;p42"/>
          <p:cNvPicPr preferRelativeResize="0"/>
          <p:nvPr/>
        </p:nvPicPr>
        <p:blipFill rotWithShape="1">
          <a:blip r:embed="rId4">
            <a:alphaModFix/>
          </a:blip>
          <a:srcRect b="0" l="0" r="0" t="0"/>
          <a:stretch/>
        </p:blipFill>
        <p:spPr>
          <a:xfrm>
            <a:off x="468312" y="3940175"/>
            <a:ext cx="4419600" cy="1409700"/>
          </a:xfrm>
          <a:prstGeom prst="rect">
            <a:avLst/>
          </a:prstGeom>
          <a:noFill/>
          <a:ln>
            <a:noFill/>
          </a:ln>
        </p:spPr>
      </p:pic>
      <p:sp>
        <p:nvSpPr>
          <p:cNvPr id="286" name="Google Shape;286;p42"/>
          <p:cNvSpPr txBox="1"/>
          <p:nvPr/>
        </p:nvSpPr>
        <p:spPr>
          <a:xfrm>
            <a:off x="392112" y="320675"/>
            <a:ext cx="273664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Access Point Information</a:t>
            </a:r>
            <a:endParaRPr sz="1800">
              <a:solidFill>
                <a:schemeClr val="dk1"/>
              </a:solidFill>
              <a:latin typeface="Arial"/>
              <a:ea typeface="Arial"/>
              <a:cs typeface="Arial"/>
              <a:sym typeface="Arial"/>
            </a:endParaRPr>
          </a:p>
        </p:txBody>
      </p:sp>
      <p:sp>
        <p:nvSpPr>
          <p:cNvPr id="287" name="Google Shape;287;p42"/>
          <p:cNvSpPr txBox="1"/>
          <p:nvPr/>
        </p:nvSpPr>
        <p:spPr>
          <a:xfrm>
            <a:off x="456659" y="3597275"/>
            <a:ext cx="199285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Client Information</a:t>
            </a:r>
            <a:endParaRPr sz="1800">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43"/>
          <p:cNvSpPr txBox="1"/>
          <p:nvPr>
            <p:ph type="title"/>
          </p:nvPr>
        </p:nvSpPr>
        <p:spPr>
          <a:xfrm>
            <a:off x="504000" y="226080"/>
            <a:ext cx="9071640" cy="94644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a:t>De-authentication using airplay-ng</a:t>
            </a:r>
            <a:endParaRPr/>
          </a:p>
        </p:txBody>
      </p:sp>
      <p:sp>
        <p:nvSpPr>
          <p:cNvPr id="293" name="Google Shape;293;p43"/>
          <p:cNvSpPr txBox="1"/>
          <p:nvPr>
            <p:ph idx="1" type="body"/>
          </p:nvPr>
        </p:nvSpPr>
        <p:spPr>
          <a:xfrm>
            <a:off x="620712" y="1311275"/>
            <a:ext cx="9071640" cy="328824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sz="1800"/>
          </a:p>
          <a:p>
            <a:pPr indent="-114300" lvl="0" marL="0" rtl="0" algn="l">
              <a:spcBef>
                <a:spcPts val="1800"/>
              </a:spcBef>
              <a:spcAft>
                <a:spcPts val="0"/>
              </a:spcAft>
              <a:buSzPts val="1800"/>
              <a:buFont typeface="Arial"/>
              <a:buChar char="•"/>
            </a:pPr>
            <a:r>
              <a:rPr lang="en-US" sz="1800"/>
              <a:t> </a:t>
            </a:r>
            <a:r>
              <a:rPr lang="en-US" sz="1800"/>
              <a:t>This attack sends disassocate packets to one or more clients which are currently associated with a particular access point. Disassociating clients can be done for a number of reasons:</a:t>
            </a:r>
            <a:endParaRPr sz="1800"/>
          </a:p>
          <a:p>
            <a:pPr indent="-114300" lvl="0" marL="0" rtl="0" algn="l">
              <a:spcBef>
                <a:spcPts val="1800"/>
              </a:spcBef>
              <a:spcAft>
                <a:spcPts val="0"/>
              </a:spcAft>
              <a:buSzPts val="1800"/>
              <a:buFont typeface="Arial"/>
              <a:buChar char="•"/>
            </a:pPr>
            <a:r>
              <a:rPr lang="en-US" sz="1800"/>
              <a:t>Recovering a hidden ESSID. This is an ESSID which is not being broadcast. Another term for this is “cloaked”.</a:t>
            </a:r>
            <a:endParaRPr sz="1800"/>
          </a:p>
          <a:p>
            <a:pPr indent="-114300" lvl="0" marL="0" rtl="0" algn="l">
              <a:spcBef>
                <a:spcPts val="1800"/>
              </a:spcBef>
              <a:spcAft>
                <a:spcPts val="0"/>
              </a:spcAft>
              <a:buSzPts val="1800"/>
              <a:buFont typeface="Arial"/>
              <a:buChar char="•"/>
            </a:pPr>
            <a:r>
              <a:rPr lang="en-US" sz="1800"/>
              <a:t> Capturing WPA/WPA2 handshakes by forcing clients to reauthenticate</a:t>
            </a:r>
            <a:endParaRPr sz="1800"/>
          </a:p>
          <a:p>
            <a:pPr indent="-114300" lvl="0" marL="0" rtl="0" algn="l">
              <a:spcBef>
                <a:spcPts val="1800"/>
              </a:spcBef>
              <a:spcAft>
                <a:spcPts val="0"/>
              </a:spcAft>
              <a:buSzPts val="1800"/>
              <a:buFont typeface="Arial"/>
              <a:buChar char="•"/>
            </a:pPr>
            <a:r>
              <a:rPr lang="en-US" sz="1800"/>
              <a:t> Generate ARP requests (Windows clients sometimes flush their ARP cache when disconnected)</a:t>
            </a:r>
            <a:endParaRPr/>
          </a:p>
          <a:p>
            <a:pPr indent="0" lvl="0" marL="0" rtl="0" algn="l">
              <a:spcBef>
                <a:spcPts val="1800"/>
              </a:spcBef>
              <a:spcAft>
                <a:spcPts val="1800"/>
              </a:spcAft>
              <a:buSzPts val="1800"/>
              <a:buFont typeface="Arial"/>
              <a:buNone/>
            </a:pPr>
            <a:r>
              <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44"/>
          <p:cNvSpPr txBox="1"/>
          <p:nvPr>
            <p:ph type="title"/>
          </p:nvPr>
        </p:nvSpPr>
        <p:spPr>
          <a:xfrm>
            <a:off x="504000" y="226080"/>
            <a:ext cx="9071640" cy="94644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a:t>Example…</a:t>
            </a:r>
            <a:endParaRPr/>
          </a:p>
        </p:txBody>
      </p:sp>
      <p:sp>
        <p:nvSpPr>
          <p:cNvPr id="299" name="Google Shape;299;p44"/>
          <p:cNvSpPr txBox="1"/>
          <p:nvPr>
            <p:ph idx="1" type="body"/>
          </p:nvPr>
        </p:nvSpPr>
        <p:spPr>
          <a:xfrm>
            <a:off x="504000" y="1326599"/>
            <a:ext cx="9071640" cy="3718475"/>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t/>
            </a:r>
            <a:endParaRPr/>
          </a:p>
          <a:p>
            <a:pPr indent="0" lvl="0" marL="0" rtl="0" algn="l">
              <a:lnSpc>
                <a:spcPct val="90000"/>
              </a:lnSpc>
              <a:spcBef>
                <a:spcPts val="1800"/>
              </a:spcBef>
              <a:spcAft>
                <a:spcPts val="0"/>
              </a:spcAft>
              <a:buNone/>
            </a:pPr>
            <a:r>
              <a:t/>
            </a:r>
            <a:endParaRPr sz="1665"/>
          </a:p>
          <a:p>
            <a:pPr indent="0" lvl="0" marL="0" rtl="0" algn="l">
              <a:lnSpc>
                <a:spcPct val="90000"/>
              </a:lnSpc>
              <a:spcBef>
                <a:spcPts val="1800"/>
              </a:spcBef>
              <a:spcAft>
                <a:spcPts val="0"/>
              </a:spcAft>
              <a:buNone/>
            </a:pPr>
            <a:r>
              <a:rPr b="1" lang="en-US" sz="1665"/>
              <a:t>&gt;&gt; aireplay-ng -0 1 -a 00:14:6C:7E:40:80 -c 00:0F:B5:34:30:30 ath0</a:t>
            </a:r>
            <a:endParaRPr b="1" sz="1665"/>
          </a:p>
          <a:p>
            <a:pPr indent="0" lvl="0" marL="0" rtl="0" algn="l">
              <a:lnSpc>
                <a:spcPct val="90000"/>
              </a:lnSpc>
              <a:spcBef>
                <a:spcPts val="1800"/>
              </a:spcBef>
              <a:spcAft>
                <a:spcPts val="0"/>
              </a:spcAft>
              <a:buNone/>
            </a:pPr>
            <a:r>
              <a:rPr lang="en-US" sz="1665"/>
              <a:t>Where: -0 means deauthentication</a:t>
            </a:r>
            <a:endParaRPr sz="1665"/>
          </a:p>
          <a:p>
            <a:pPr indent="0" lvl="0" marL="0" rtl="0" algn="l">
              <a:lnSpc>
                <a:spcPct val="90000"/>
              </a:lnSpc>
              <a:spcBef>
                <a:spcPts val="1800"/>
              </a:spcBef>
              <a:spcAft>
                <a:spcPts val="0"/>
              </a:spcAft>
              <a:buNone/>
            </a:pPr>
            <a:r>
              <a:rPr lang="en-US" sz="1665"/>
              <a:t>1 is the number of deauths to send (you can send multiple if you wish); 0 means send them continuously</a:t>
            </a:r>
            <a:br>
              <a:rPr lang="en-US" sz="1665"/>
            </a:br>
            <a:endParaRPr sz="1665"/>
          </a:p>
          <a:p>
            <a:pPr indent="0" lvl="0" marL="0" rtl="0" algn="l">
              <a:lnSpc>
                <a:spcPct val="90000"/>
              </a:lnSpc>
              <a:spcBef>
                <a:spcPts val="1800"/>
              </a:spcBef>
              <a:spcAft>
                <a:spcPts val="0"/>
              </a:spcAft>
              <a:buNone/>
            </a:pPr>
            <a:r>
              <a:rPr lang="en-US" sz="1665"/>
              <a:t>-a 00:14:6C:7E:40:80 is the MAC address of the access point</a:t>
            </a:r>
            <a:br>
              <a:rPr lang="en-US" sz="1665"/>
            </a:br>
            <a:endParaRPr sz="1665"/>
          </a:p>
          <a:p>
            <a:pPr indent="0" lvl="0" marL="0" rtl="0" algn="l">
              <a:lnSpc>
                <a:spcPct val="90000"/>
              </a:lnSpc>
              <a:spcBef>
                <a:spcPts val="1800"/>
              </a:spcBef>
              <a:spcAft>
                <a:spcPts val="0"/>
              </a:spcAft>
              <a:buNone/>
            </a:pPr>
            <a:r>
              <a:rPr lang="en-US" sz="1665"/>
              <a:t>-c 00:0F:B5:34:30:30 is the MAC address of the client to deauthenticate; if this is omitted then all clients are deauthenticated</a:t>
            </a:r>
            <a:br>
              <a:rPr lang="en-US" sz="1665"/>
            </a:br>
            <a:endParaRPr sz="1665"/>
          </a:p>
          <a:p>
            <a:pPr indent="0" lvl="0" marL="0" rtl="0" algn="l">
              <a:lnSpc>
                <a:spcPct val="90000"/>
              </a:lnSpc>
              <a:spcBef>
                <a:spcPts val="1800"/>
              </a:spcBef>
              <a:spcAft>
                <a:spcPts val="0"/>
              </a:spcAft>
              <a:buNone/>
            </a:pPr>
            <a:r>
              <a:rPr lang="en-US" sz="1665"/>
              <a:t>ath0 is the interface name</a:t>
            </a:r>
            <a:endParaRPr/>
          </a:p>
          <a:p>
            <a:pPr indent="0" lvl="0" marL="0" rtl="0" algn="l">
              <a:lnSpc>
                <a:spcPct val="90000"/>
              </a:lnSpc>
              <a:spcBef>
                <a:spcPts val="1800"/>
              </a:spcBef>
              <a:spcAft>
                <a:spcPts val="1800"/>
              </a:spcAft>
              <a:buNone/>
            </a:pPr>
            <a:r>
              <a:t/>
            </a:r>
            <a:endParaRPr sz="1665"/>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45"/>
          <p:cNvSpPr txBox="1"/>
          <p:nvPr>
            <p:ph type="title"/>
          </p:nvPr>
        </p:nvSpPr>
        <p:spPr>
          <a:xfrm>
            <a:off x="504000" y="226080"/>
            <a:ext cx="9071640" cy="94644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a:t>Troubleshooting</a:t>
            </a:r>
            <a:endParaRPr/>
          </a:p>
        </p:txBody>
      </p:sp>
      <p:sp>
        <p:nvSpPr>
          <p:cNvPr id="305" name="Google Shape;305;p45"/>
          <p:cNvSpPr txBox="1"/>
          <p:nvPr>
            <p:ph idx="1" type="body"/>
          </p:nvPr>
        </p:nvSpPr>
        <p:spPr>
          <a:xfrm>
            <a:off x="504000" y="1478999"/>
            <a:ext cx="9071700" cy="38709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None/>
            </a:pPr>
            <a:r>
              <a:rPr b="1" lang="en-US" sz="1400"/>
              <a:t>Why does deauthentication not work?</a:t>
            </a:r>
            <a:br>
              <a:rPr b="1" lang="en-US" sz="1400"/>
            </a:br>
            <a:endParaRPr b="1" sz="1400"/>
          </a:p>
          <a:p>
            <a:pPr indent="0" lvl="0" marL="0" rtl="0" algn="l">
              <a:lnSpc>
                <a:spcPct val="80000"/>
              </a:lnSpc>
              <a:spcBef>
                <a:spcPts val="1800"/>
              </a:spcBef>
              <a:spcAft>
                <a:spcPts val="0"/>
              </a:spcAft>
              <a:buNone/>
            </a:pPr>
            <a:r>
              <a:rPr lang="en-US" sz="1400"/>
              <a:t>There can be several reasons and one or more can affect you:</a:t>
            </a:r>
            <a:br>
              <a:rPr lang="en-US" sz="1400"/>
            </a:br>
            <a:endParaRPr sz="1400"/>
          </a:p>
          <a:p>
            <a:pPr indent="0" lvl="0" marL="0" rtl="0" algn="l">
              <a:lnSpc>
                <a:spcPct val="80000"/>
              </a:lnSpc>
              <a:spcBef>
                <a:spcPts val="1800"/>
              </a:spcBef>
              <a:spcAft>
                <a:spcPts val="0"/>
              </a:spcAft>
              <a:buNone/>
            </a:pPr>
            <a:r>
              <a:rPr lang="en-US" sz="1400"/>
              <a:t>You are physically too far away from the client(s). You need enough transmit power for the packets to reach and be heard by the clients.</a:t>
            </a:r>
            <a:endParaRPr sz="1400"/>
          </a:p>
          <a:p>
            <a:pPr indent="0" lvl="0" marL="0" rtl="0" algn="l">
              <a:lnSpc>
                <a:spcPct val="80000"/>
              </a:lnSpc>
              <a:spcBef>
                <a:spcPts val="1800"/>
              </a:spcBef>
              <a:spcAft>
                <a:spcPts val="0"/>
              </a:spcAft>
              <a:buNone/>
            </a:pPr>
            <a:r>
              <a:rPr lang="en-US" sz="1400"/>
              <a:t>Wireless cards work in particular modes such b, g, n and so on. If your card is in a different mode then the client card there is good chance that the client will not be able to correctly receive your transmission.</a:t>
            </a:r>
            <a:br>
              <a:rPr lang="en-US" sz="1400"/>
            </a:br>
            <a:endParaRPr sz="1400"/>
          </a:p>
          <a:p>
            <a:pPr indent="0" lvl="0" marL="0" rtl="0" algn="l">
              <a:lnSpc>
                <a:spcPct val="80000"/>
              </a:lnSpc>
              <a:spcBef>
                <a:spcPts val="1800"/>
              </a:spcBef>
              <a:spcAft>
                <a:spcPts val="0"/>
              </a:spcAft>
              <a:buNone/>
            </a:pPr>
            <a:r>
              <a:rPr lang="en-US" sz="1400"/>
              <a:t>Some clients ignore broadcast </a:t>
            </a:r>
            <a:r>
              <a:rPr lang="en-US" sz="1400"/>
              <a:t>deauthentication</a:t>
            </a:r>
            <a:r>
              <a:rPr lang="en-US" sz="1400"/>
              <a:t>. If this is the case, you will need to send a deauthentication directed at the particular client.</a:t>
            </a:r>
            <a:br>
              <a:rPr lang="en-US" sz="1400"/>
            </a:br>
            <a:endParaRPr sz="1400"/>
          </a:p>
          <a:p>
            <a:pPr indent="0" lvl="0" marL="0" rtl="0" algn="l">
              <a:lnSpc>
                <a:spcPct val="80000"/>
              </a:lnSpc>
              <a:spcBef>
                <a:spcPts val="1800"/>
              </a:spcBef>
              <a:spcAft>
                <a:spcPts val="0"/>
              </a:spcAft>
              <a:buNone/>
            </a:pPr>
            <a:r>
              <a:rPr lang="en-US" sz="1400"/>
              <a:t>Clients may reconnect too fast for you to see that they had been disconnected. If you do a full packet capture, you will be able to look for the reassociation packets in the capture to confirm deauthentication worked.</a:t>
            </a:r>
            <a:endParaRPr sz="1400"/>
          </a:p>
          <a:p>
            <a:pPr indent="0" lvl="0" marL="0" rtl="0" algn="l">
              <a:lnSpc>
                <a:spcPct val="80000"/>
              </a:lnSpc>
              <a:spcBef>
                <a:spcPts val="1800"/>
              </a:spcBef>
              <a:spcAft>
                <a:spcPts val="1800"/>
              </a:spcAft>
              <a:buNone/>
            </a:pPr>
            <a:r>
              <a:t/>
            </a:r>
            <a:endParaRPr sz="1665"/>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9"/>
          <p:cNvSpPr txBox="1"/>
          <p:nvPr/>
        </p:nvSpPr>
        <p:spPr>
          <a:xfrm>
            <a:off x="504000" y="226080"/>
            <a:ext cx="9071640" cy="9464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3600" strike="noStrike">
                <a:solidFill>
                  <a:schemeClr val="dk1"/>
                </a:solidFill>
                <a:latin typeface="Arial"/>
                <a:ea typeface="Arial"/>
                <a:cs typeface="Arial"/>
                <a:sym typeface="Arial"/>
              </a:rPr>
              <a:t>Networking basics</a:t>
            </a:r>
            <a:endParaRPr/>
          </a:p>
        </p:txBody>
      </p:sp>
      <p:sp>
        <p:nvSpPr>
          <p:cNvPr id="100" name="Google Shape;100;p19"/>
          <p:cNvSpPr txBox="1"/>
          <p:nvPr/>
        </p:nvSpPr>
        <p:spPr>
          <a:xfrm>
            <a:off x="504000" y="1326600"/>
            <a:ext cx="9071640" cy="32882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900"/>
              <a:buFont typeface="Noto Sans Symbols"/>
              <a:buChar char="●"/>
            </a:pPr>
            <a:r>
              <a:rPr b="0" lang="en-US" sz="2000" strike="noStrike">
                <a:solidFill>
                  <a:schemeClr val="dk1"/>
                </a:solidFill>
                <a:latin typeface="Arial"/>
                <a:ea typeface="Arial"/>
                <a:cs typeface="Arial"/>
                <a:sym typeface="Arial"/>
              </a:rPr>
              <a:t>What is a computer network?</a:t>
            </a:r>
            <a:endParaRPr/>
          </a:p>
          <a:p>
            <a:pPr indent="-324000" lvl="0" marL="432000" marR="0" rtl="0" algn="l">
              <a:spcBef>
                <a:spcPts val="1417"/>
              </a:spcBef>
              <a:spcAft>
                <a:spcPts val="0"/>
              </a:spcAft>
              <a:buNone/>
            </a:pPr>
            <a:r>
              <a:rPr b="0" lang="en-US" sz="1400" strike="noStrike">
                <a:solidFill>
                  <a:schemeClr val="dk1"/>
                </a:solidFill>
                <a:latin typeface="Arial"/>
                <a:ea typeface="Arial"/>
                <a:cs typeface="Arial"/>
                <a:sym typeface="Arial"/>
              </a:rPr>
              <a:t>	A computer network is a group of computer systems and other computing hardware devices</a:t>
            </a:r>
            <a:r>
              <a:rPr b="1" lang="en-US" sz="1400" strike="noStrike">
                <a:solidFill>
                  <a:schemeClr val="dk1"/>
                </a:solidFill>
                <a:latin typeface="Arial"/>
                <a:ea typeface="Arial"/>
                <a:cs typeface="Arial"/>
                <a:sym typeface="Arial"/>
              </a:rPr>
              <a:t> that are linked together through communication channels</a:t>
            </a:r>
            <a:r>
              <a:rPr b="0" lang="en-US" sz="1400" strike="noStrike">
                <a:solidFill>
                  <a:schemeClr val="dk1"/>
                </a:solidFill>
                <a:latin typeface="Arial"/>
                <a:ea typeface="Arial"/>
                <a:cs typeface="Arial"/>
                <a:sym typeface="Arial"/>
              </a:rPr>
              <a:t> to facilitate communication and resource-sharing.</a:t>
            </a:r>
            <a:endParaRPr/>
          </a:p>
          <a:p>
            <a:pPr indent="-324000" lvl="0" marL="432000" marR="0" rtl="0" algn="l">
              <a:spcBef>
                <a:spcPts val="1417"/>
              </a:spcBef>
              <a:spcAft>
                <a:spcPts val="0"/>
              </a:spcAft>
              <a:buClr>
                <a:srgbClr val="000000"/>
              </a:buClr>
              <a:buSzPts val="900"/>
              <a:buFont typeface="Noto Sans Symbols"/>
              <a:buChar char="●"/>
            </a:pPr>
            <a:r>
              <a:rPr b="0" lang="en-US" sz="2000" strike="noStrike">
                <a:solidFill>
                  <a:schemeClr val="dk1"/>
                </a:solidFill>
                <a:latin typeface="Arial"/>
                <a:ea typeface="Arial"/>
                <a:cs typeface="Arial"/>
                <a:sym typeface="Arial"/>
              </a:rPr>
              <a:t>Networks are made up of a variety of devices communicating over various mediums and can be wired or wireless</a:t>
            </a:r>
            <a:endParaRPr/>
          </a:p>
          <a:p>
            <a:pPr indent="-324000" lvl="0" marL="432000" marR="0" rtl="0" algn="l">
              <a:spcBef>
                <a:spcPts val="1417"/>
              </a:spcBef>
              <a:spcAft>
                <a:spcPts val="0"/>
              </a:spcAft>
              <a:buClr>
                <a:srgbClr val="000000"/>
              </a:buClr>
              <a:buSzPts val="900"/>
              <a:buFont typeface="Noto Sans Symbols"/>
              <a:buChar char="●"/>
            </a:pPr>
            <a:r>
              <a:rPr b="0" lang="en-US" sz="2000" strike="noStrike">
                <a:solidFill>
                  <a:schemeClr val="dk1"/>
                </a:solidFill>
                <a:latin typeface="Arial"/>
                <a:ea typeface="Arial"/>
                <a:cs typeface="Arial"/>
                <a:sym typeface="Arial"/>
              </a:rPr>
              <a:t>Common network devices:</a:t>
            </a:r>
            <a:endParaRPr/>
          </a:p>
          <a:p>
            <a:pPr indent="-324000" lvl="0" marL="432000" marR="0" rtl="0" algn="l">
              <a:spcBef>
                <a:spcPts val="1417"/>
              </a:spcBef>
              <a:spcAft>
                <a:spcPts val="0"/>
              </a:spcAft>
              <a:buNone/>
            </a:pPr>
            <a:r>
              <a:rPr b="0" lang="en-US" sz="1400" strike="noStrike">
                <a:solidFill>
                  <a:schemeClr val="dk1"/>
                </a:solidFill>
                <a:latin typeface="Arial"/>
                <a:ea typeface="Arial"/>
                <a:cs typeface="Arial"/>
                <a:sym typeface="Arial"/>
              </a:rPr>
              <a:t>	- Router: interconnects networks and controls inter-network data flow</a:t>
            </a:r>
            <a:br>
              <a:rPr lang="en-US" sz="1800">
                <a:solidFill>
                  <a:schemeClr val="dk1"/>
                </a:solidFill>
                <a:latin typeface="Arial"/>
                <a:ea typeface="Arial"/>
                <a:cs typeface="Arial"/>
                <a:sym typeface="Arial"/>
              </a:rPr>
            </a:br>
            <a:r>
              <a:rPr b="0" lang="en-US" sz="1400" strike="noStrike">
                <a:solidFill>
                  <a:schemeClr val="dk1"/>
                </a:solidFill>
                <a:latin typeface="Arial"/>
                <a:ea typeface="Arial"/>
                <a:cs typeface="Arial"/>
                <a:sym typeface="Arial"/>
              </a:rPr>
              <a:t>- Switch: connects smaller segments of the network together</a:t>
            </a:r>
            <a:br>
              <a:rPr lang="en-US" sz="1800">
                <a:solidFill>
                  <a:schemeClr val="dk1"/>
                </a:solidFill>
                <a:latin typeface="Arial"/>
                <a:ea typeface="Arial"/>
                <a:cs typeface="Arial"/>
                <a:sym typeface="Arial"/>
              </a:rPr>
            </a:br>
            <a:r>
              <a:rPr b="0" lang="en-US" sz="1400" strike="noStrike">
                <a:solidFill>
                  <a:schemeClr val="dk1"/>
                </a:solidFill>
                <a:latin typeface="Arial"/>
                <a:ea typeface="Arial"/>
                <a:cs typeface="Arial"/>
                <a:sym typeface="Arial"/>
              </a:rPr>
              <a:t>- Hub: connects multiple devices into a single segment</a:t>
            </a:r>
            <a:br>
              <a:rPr lang="en-US" sz="1800">
                <a:solidFill>
                  <a:schemeClr val="dk1"/>
                </a:solidFill>
                <a:latin typeface="Arial"/>
                <a:ea typeface="Arial"/>
                <a:cs typeface="Arial"/>
                <a:sym typeface="Arial"/>
              </a:rPr>
            </a:br>
            <a:r>
              <a:rPr b="0" lang="en-US" sz="1400" strike="noStrike">
                <a:solidFill>
                  <a:schemeClr val="dk1"/>
                </a:solidFill>
                <a:latin typeface="Arial"/>
                <a:ea typeface="Arial"/>
                <a:cs typeface="Arial"/>
                <a:sym typeface="Arial"/>
              </a:rPr>
              <a:t>- Bridge: A single connection switch</a:t>
            </a:r>
            <a:endParaRPr/>
          </a:p>
        </p:txBody>
      </p:sp>
      <p:pic>
        <p:nvPicPr>
          <p:cNvPr id="101" name="Google Shape;101;p19"/>
          <p:cNvPicPr preferRelativeResize="0"/>
          <p:nvPr/>
        </p:nvPicPr>
        <p:blipFill rotWithShape="1">
          <a:blip r:embed="rId3">
            <a:alphaModFix/>
          </a:blip>
          <a:srcRect b="0" l="0" r="0" t="0"/>
          <a:stretch/>
        </p:blipFill>
        <p:spPr>
          <a:xfrm>
            <a:off x="6492240" y="3557520"/>
            <a:ext cx="2342160" cy="165456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46"/>
          <p:cNvSpPr txBox="1"/>
          <p:nvPr>
            <p:ph type="title"/>
          </p:nvPr>
        </p:nvSpPr>
        <p:spPr>
          <a:xfrm>
            <a:off x="343628" y="490626"/>
            <a:ext cx="9393370" cy="631384"/>
          </a:xfrm>
          <a:prstGeom prst="rect">
            <a:avLst/>
          </a:prstGeom>
          <a:noFill/>
          <a:ln>
            <a:noFill/>
          </a:ln>
        </p:spPr>
        <p:txBody>
          <a:bodyPr anchorCtr="0" anchor="t" bIns="100775" lIns="100775" spcFirstLastPara="1" rIns="100775" wrap="square" tIns="100775">
            <a:noAutofit/>
          </a:bodyPr>
          <a:lstStyle/>
          <a:p>
            <a:pPr indent="0" lvl="0" marL="0" rtl="0" algn="l">
              <a:spcBef>
                <a:spcPts val="0"/>
              </a:spcBef>
              <a:spcAft>
                <a:spcPts val="0"/>
              </a:spcAft>
              <a:buNone/>
            </a:pPr>
            <a:r>
              <a:rPr lang="en-US"/>
              <a:t>What is WEP?</a:t>
            </a:r>
            <a:endParaRPr/>
          </a:p>
        </p:txBody>
      </p:sp>
      <p:sp>
        <p:nvSpPr>
          <p:cNvPr id="311" name="Google Shape;311;p46"/>
          <p:cNvSpPr txBox="1"/>
          <p:nvPr>
            <p:ph idx="4294967295" type="body"/>
          </p:nvPr>
        </p:nvSpPr>
        <p:spPr>
          <a:xfrm>
            <a:off x="343628" y="1270568"/>
            <a:ext cx="9393370" cy="3766476"/>
          </a:xfrm>
          <a:prstGeom prst="rect">
            <a:avLst/>
          </a:prstGeom>
          <a:noFill/>
          <a:ln>
            <a:noFill/>
          </a:ln>
        </p:spPr>
        <p:txBody>
          <a:bodyPr anchorCtr="0" anchor="t" bIns="100775" lIns="100775" spcFirstLastPara="1" rIns="100775" wrap="square" tIns="100775">
            <a:noAutofit/>
          </a:bodyPr>
          <a:lstStyle/>
          <a:p>
            <a:pPr indent="0" lvl="0" marL="0" rtl="0" algn="l">
              <a:spcBef>
                <a:spcPts val="0"/>
              </a:spcBef>
              <a:spcAft>
                <a:spcPts val="0"/>
              </a:spcAft>
              <a:buNone/>
            </a:pPr>
            <a:r>
              <a:rPr lang="en-US" sz="1500"/>
              <a:t>Wired Equivalent Privacy (WEP)</a:t>
            </a:r>
            <a:endParaRPr sz="1500"/>
          </a:p>
          <a:p>
            <a:pPr indent="0" lvl="0" marL="0" rtl="0" algn="l">
              <a:spcBef>
                <a:spcPts val="1764"/>
              </a:spcBef>
              <a:spcAft>
                <a:spcPts val="0"/>
              </a:spcAft>
              <a:buNone/>
            </a:pPr>
            <a:r>
              <a:rPr lang="en-US" sz="1500"/>
              <a:t>Specified in IEEE 802.11b </a:t>
            </a:r>
            <a:endParaRPr sz="1500"/>
          </a:p>
          <a:p>
            <a:pPr indent="0" lvl="0" marL="0" rtl="0" algn="l">
              <a:spcBef>
                <a:spcPts val="1764"/>
              </a:spcBef>
              <a:spcAft>
                <a:spcPts val="0"/>
              </a:spcAft>
              <a:buNone/>
            </a:pPr>
            <a:r>
              <a:rPr lang="en-US" sz="1500"/>
              <a:t>Establishes similar protection offered by wired networks physical security measures by encrypting data transmitted over the lan</a:t>
            </a:r>
            <a:endParaRPr sz="1500"/>
          </a:p>
          <a:p>
            <a:pPr indent="0" lvl="0" marL="0" rtl="0" algn="l">
              <a:spcBef>
                <a:spcPts val="1764"/>
              </a:spcBef>
              <a:spcAft>
                <a:spcPts val="0"/>
              </a:spcAft>
              <a:buNone/>
            </a:pPr>
            <a:r>
              <a:rPr lang="en-US" sz="1500"/>
              <a:t>University of California, in Berkeley, CA discovered major security flaws in WEP that WLANS using the protocol vulnerable to attacks (2001)</a:t>
            </a:r>
            <a:endParaRPr sz="1500"/>
          </a:p>
          <a:p>
            <a:pPr indent="0" lvl="0" marL="0" rtl="0" algn="l">
              <a:spcBef>
                <a:spcPts val="1764"/>
              </a:spcBef>
              <a:spcAft>
                <a:spcPts val="0"/>
              </a:spcAft>
              <a:buNone/>
            </a:pPr>
            <a:r>
              <a:rPr lang="en-US" sz="1500"/>
              <a:t>Uses RC4 stream cipher</a:t>
            </a:r>
            <a:endParaRPr sz="1500"/>
          </a:p>
          <a:p>
            <a:pPr indent="0" lvl="0" marL="0" rtl="0" algn="l">
              <a:spcBef>
                <a:spcPts val="1764"/>
              </a:spcBef>
              <a:spcAft>
                <a:spcPts val="0"/>
              </a:spcAft>
              <a:buNone/>
            </a:pPr>
            <a:r>
              <a:rPr lang="en-US" sz="1500"/>
              <a:t>Uses a 40 bit or 64 bit pre shared key with a 24 bit Initialization vector.  </a:t>
            </a:r>
            <a:endParaRPr sz="1500"/>
          </a:p>
          <a:p>
            <a:pPr indent="0" lvl="0" marL="0" rtl="0" algn="l">
              <a:spcBef>
                <a:spcPts val="1764"/>
              </a:spcBef>
              <a:spcAft>
                <a:spcPts val="0"/>
              </a:spcAft>
              <a:buNone/>
            </a:pPr>
            <a:r>
              <a:rPr lang="en-US" sz="1500"/>
              <a:t>Some problems related to several reused keys which led to vulnerabilities in the protocol</a:t>
            </a:r>
            <a:endParaRPr sz="1500"/>
          </a:p>
          <a:p>
            <a:pPr indent="0" lvl="0" marL="0" rtl="0" algn="l">
              <a:spcBef>
                <a:spcPts val="1764"/>
              </a:spcBef>
              <a:spcAft>
                <a:spcPts val="1764"/>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pic>
        <p:nvPicPr>
          <p:cNvPr id="316" name="Google Shape;316;p47"/>
          <p:cNvPicPr preferRelativeResize="0"/>
          <p:nvPr/>
        </p:nvPicPr>
        <p:blipFill rotWithShape="1">
          <a:blip r:embed="rId3">
            <a:alphaModFix/>
          </a:blip>
          <a:srcRect b="3241" l="5547" r="5698" t="0"/>
          <a:stretch/>
        </p:blipFill>
        <p:spPr>
          <a:xfrm>
            <a:off x="6028201" y="2110650"/>
            <a:ext cx="3733546" cy="1930892"/>
          </a:xfrm>
          <a:prstGeom prst="rect">
            <a:avLst/>
          </a:prstGeom>
          <a:noFill/>
          <a:ln>
            <a:noFill/>
          </a:ln>
        </p:spPr>
      </p:pic>
      <p:sp>
        <p:nvSpPr>
          <p:cNvPr id="317" name="Google Shape;317;p47"/>
          <p:cNvSpPr txBox="1"/>
          <p:nvPr>
            <p:ph type="title"/>
          </p:nvPr>
        </p:nvSpPr>
        <p:spPr>
          <a:xfrm>
            <a:off x="343628" y="490626"/>
            <a:ext cx="9393370" cy="631384"/>
          </a:xfrm>
          <a:prstGeom prst="rect">
            <a:avLst/>
          </a:prstGeom>
          <a:noFill/>
          <a:ln>
            <a:noFill/>
          </a:ln>
        </p:spPr>
        <p:txBody>
          <a:bodyPr anchorCtr="0" anchor="t" bIns="100775" lIns="100775" spcFirstLastPara="1" rIns="100775" wrap="square" tIns="100775">
            <a:noAutofit/>
          </a:bodyPr>
          <a:lstStyle/>
          <a:p>
            <a:pPr indent="0" lvl="0" marL="0" rtl="0" algn="l">
              <a:spcBef>
                <a:spcPts val="0"/>
              </a:spcBef>
              <a:spcAft>
                <a:spcPts val="0"/>
              </a:spcAft>
              <a:buNone/>
            </a:pPr>
            <a:r>
              <a:rPr lang="en-US"/>
              <a:t>What does the protocol look like</a:t>
            </a:r>
            <a:endParaRPr/>
          </a:p>
        </p:txBody>
      </p:sp>
      <p:sp>
        <p:nvSpPr>
          <p:cNvPr id="318" name="Google Shape;318;p47"/>
          <p:cNvSpPr txBox="1"/>
          <p:nvPr>
            <p:ph idx="4294967295" type="body"/>
          </p:nvPr>
        </p:nvSpPr>
        <p:spPr>
          <a:xfrm>
            <a:off x="343628" y="1270568"/>
            <a:ext cx="5684573" cy="4070096"/>
          </a:xfrm>
          <a:prstGeom prst="rect">
            <a:avLst/>
          </a:prstGeom>
          <a:noFill/>
          <a:ln>
            <a:noFill/>
          </a:ln>
        </p:spPr>
        <p:txBody>
          <a:bodyPr anchorCtr="0" anchor="t" bIns="100775" lIns="100775" spcFirstLastPara="1" rIns="100775" wrap="square" tIns="100775">
            <a:noAutofit/>
          </a:bodyPr>
          <a:lstStyle/>
          <a:p>
            <a:pPr indent="0" lvl="0" marL="0" rtl="0" algn="l">
              <a:lnSpc>
                <a:spcPct val="170000"/>
              </a:lnSpc>
              <a:spcBef>
                <a:spcPts val="0"/>
              </a:spcBef>
              <a:spcAft>
                <a:spcPts val="0"/>
              </a:spcAft>
              <a:buNone/>
            </a:pPr>
            <a:r>
              <a:rPr lang="en-US" sz="1100"/>
              <a:t>WEP relies on a 40 or 64-bit secret key that is shared between a mobile station and an access point to encrypt and decrypt the data. This secret key is used to encrypt packets before they are transmitted, and an integrity check is used to ensure that packets are not modified in transit.</a:t>
            </a:r>
            <a:endParaRPr sz="1100"/>
          </a:p>
          <a:p>
            <a:pPr indent="0" lvl="0" marL="0" rtl="0" algn="l">
              <a:lnSpc>
                <a:spcPct val="170000"/>
              </a:lnSpc>
              <a:spcBef>
                <a:spcPts val="1984"/>
              </a:spcBef>
              <a:spcAft>
                <a:spcPts val="0"/>
              </a:spcAft>
              <a:buNone/>
            </a:pPr>
            <a:r>
              <a:rPr lang="en-US" sz="1100"/>
              <a:t>Details: </a:t>
            </a:r>
            <a:endParaRPr sz="1100"/>
          </a:p>
          <a:p>
            <a:pPr indent="0" lvl="0" marL="0" rtl="0" algn="l">
              <a:lnSpc>
                <a:spcPct val="170000"/>
              </a:lnSpc>
              <a:spcBef>
                <a:spcPts val="1984"/>
              </a:spcBef>
              <a:spcAft>
                <a:spcPts val="0"/>
              </a:spcAft>
              <a:buNone/>
            </a:pPr>
            <a:r>
              <a:rPr lang="en-US" sz="1100"/>
              <a:t>each byte of data is encrypted using a unique packet key to ensures that if a packet to is cracked the only information that is leaked is that which is contained in that particular packet.</a:t>
            </a:r>
            <a:endParaRPr sz="1100"/>
          </a:p>
          <a:p>
            <a:pPr indent="0" lvl="0" marL="0" rtl="0" algn="l">
              <a:lnSpc>
                <a:spcPct val="170000"/>
              </a:lnSpc>
              <a:spcBef>
                <a:spcPts val="1984"/>
              </a:spcBef>
              <a:spcAft>
                <a:spcPts val="0"/>
              </a:spcAft>
              <a:buNone/>
            </a:pPr>
            <a:r>
              <a:rPr lang="en-US" sz="1100"/>
              <a:t> The encryption logic used in RC4 algorithm is that the plain text is XOR-ed with an infinitely long keystream. The security of RC4 comes from the secrecy of the packet key that is derived from the keystream. </a:t>
            </a:r>
            <a:endParaRPr sz="1100"/>
          </a:p>
          <a:p>
            <a:pPr indent="0" lvl="0" marL="0" rtl="0" algn="l">
              <a:spcBef>
                <a:spcPts val="1984"/>
              </a:spcBef>
              <a:spcAft>
                <a:spcPts val="1764"/>
              </a:spcAft>
              <a:buNone/>
            </a:pPr>
            <a:r>
              <a:t/>
            </a:r>
            <a:endParaRPr sz="11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48"/>
          <p:cNvSpPr txBox="1"/>
          <p:nvPr>
            <p:ph type="title"/>
          </p:nvPr>
        </p:nvSpPr>
        <p:spPr>
          <a:xfrm>
            <a:off x="343628" y="490626"/>
            <a:ext cx="9393370" cy="631384"/>
          </a:xfrm>
          <a:prstGeom prst="rect">
            <a:avLst/>
          </a:prstGeom>
          <a:noFill/>
          <a:ln>
            <a:noFill/>
          </a:ln>
        </p:spPr>
        <p:txBody>
          <a:bodyPr anchorCtr="0" anchor="t" bIns="100775" lIns="100775" spcFirstLastPara="1" rIns="100775" wrap="square" tIns="100775">
            <a:noAutofit/>
          </a:bodyPr>
          <a:lstStyle/>
          <a:p>
            <a:pPr indent="0" lvl="0" marL="0" rtl="0" algn="l">
              <a:spcBef>
                <a:spcPts val="0"/>
              </a:spcBef>
              <a:spcAft>
                <a:spcPts val="0"/>
              </a:spcAft>
              <a:buNone/>
            </a:pPr>
            <a:r>
              <a:rPr lang="en-US"/>
              <a:t>How breaking WEP works</a:t>
            </a:r>
            <a:endParaRPr/>
          </a:p>
        </p:txBody>
      </p:sp>
      <p:sp>
        <p:nvSpPr>
          <p:cNvPr id="324" name="Google Shape;324;p48"/>
          <p:cNvSpPr txBox="1"/>
          <p:nvPr>
            <p:ph idx="4294967295" type="body"/>
          </p:nvPr>
        </p:nvSpPr>
        <p:spPr>
          <a:xfrm>
            <a:off x="343628" y="1270568"/>
            <a:ext cx="9393370" cy="3766476"/>
          </a:xfrm>
          <a:prstGeom prst="rect">
            <a:avLst/>
          </a:prstGeom>
          <a:noFill/>
          <a:ln>
            <a:noFill/>
          </a:ln>
        </p:spPr>
        <p:txBody>
          <a:bodyPr anchorCtr="0" anchor="t" bIns="100775" lIns="100775" spcFirstLastPara="1" rIns="100775" wrap="square" tIns="100775">
            <a:noAutofit/>
          </a:bodyPr>
          <a:lstStyle/>
          <a:p>
            <a:pPr indent="0" lvl="0" marL="0" rtl="0" algn="l">
              <a:lnSpc>
                <a:spcPct val="170000"/>
              </a:lnSpc>
              <a:spcBef>
                <a:spcPts val="0"/>
              </a:spcBef>
              <a:spcAft>
                <a:spcPts val="0"/>
              </a:spcAft>
              <a:buNone/>
            </a:pPr>
            <a:r>
              <a:rPr lang="en-US" sz="1100"/>
              <a:t>Since it uses RC4 symmetric encryption, both client and AP use identical data encryption keys.</a:t>
            </a:r>
            <a:endParaRPr sz="1100"/>
          </a:p>
          <a:p>
            <a:pPr indent="0" lvl="0" marL="0" rtl="0" algn="l">
              <a:lnSpc>
                <a:spcPct val="170000"/>
              </a:lnSpc>
              <a:spcBef>
                <a:spcPts val="1984"/>
              </a:spcBef>
              <a:spcAft>
                <a:spcPts val="0"/>
              </a:spcAft>
              <a:buNone/>
            </a:pPr>
            <a:r>
              <a:rPr lang="en-US" sz="1200"/>
              <a:t>The Initialization Vector(IV) is defined as 3-byte random number generated by the computer that is either prepended or appended to the cipher text and sent to the receiver who then strips the IV off before decrypting the cipher text.</a:t>
            </a:r>
            <a:endParaRPr sz="1200"/>
          </a:p>
          <a:p>
            <a:pPr indent="0" lvl="0" marL="0" rtl="0" algn="l">
              <a:lnSpc>
                <a:spcPct val="170000"/>
              </a:lnSpc>
              <a:spcBef>
                <a:spcPts val="1984"/>
              </a:spcBef>
              <a:spcAft>
                <a:spcPts val="0"/>
              </a:spcAft>
              <a:buNone/>
            </a:pPr>
            <a:r>
              <a:rPr lang="en-US" sz="1200"/>
              <a:t>WEP eventually uses the same IV for different data packets. This results in the transmission of frames having keystreams that are too similar. If enough frames are collected based on the same IV, anyone can determine the shared values among them, that is the keystream or the shared secret key. And eventually lead to the decryption of any of the 802.11 frames. </a:t>
            </a:r>
            <a:endParaRPr sz="1200"/>
          </a:p>
          <a:p>
            <a:pPr indent="0" lvl="0" marL="0" rtl="0" algn="l">
              <a:lnSpc>
                <a:spcPct val="170000"/>
              </a:lnSpc>
              <a:spcBef>
                <a:spcPts val="1984"/>
              </a:spcBef>
              <a:spcAft>
                <a:spcPts val="0"/>
              </a:spcAft>
              <a:buNone/>
            </a:pPr>
            <a:r>
              <a:rPr lang="en-US" sz="1200"/>
              <a:t>The static nature of the shared secret keys emphasizes this problem because 802.11 doesn’t provide any function that supports the exchange of keys among stations. Hence users generally use the same keys for a very longer period of time without changing. This gives a hacker plenty of time to monitor and hack into WEP enabled networks. Hence WEP can only be implemented as a low level Security in Wireless networks.</a:t>
            </a:r>
            <a:endParaRPr sz="1200"/>
          </a:p>
          <a:p>
            <a:pPr indent="0" lvl="0" marL="0" rtl="0" algn="l">
              <a:spcBef>
                <a:spcPts val="1984"/>
              </a:spcBef>
              <a:spcAft>
                <a:spcPts val="1764"/>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49"/>
          <p:cNvSpPr txBox="1"/>
          <p:nvPr>
            <p:ph type="title"/>
          </p:nvPr>
        </p:nvSpPr>
        <p:spPr>
          <a:xfrm>
            <a:off x="343628" y="490626"/>
            <a:ext cx="9393370" cy="631384"/>
          </a:xfrm>
          <a:prstGeom prst="rect">
            <a:avLst/>
          </a:prstGeom>
          <a:noFill/>
          <a:ln>
            <a:noFill/>
          </a:ln>
        </p:spPr>
        <p:txBody>
          <a:bodyPr anchorCtr="0" anchor="t" bIns="100775" lIns="100775" spcFirstLastPara="1" rIns="100775" wrap="square" tIns="100775">
            <a:noAutofit/>
          </a:bodyPr>
          <a:lstStyle/>
          <a:p>
            <a:pPr indent="0" lvl="0" marL="0" rtl="0" algn="l">
              <a:spcBef>
                <a:spcPts val="0"/>
              </a:spcBef>
              <a:spcAft>
                <a:spcPts val="0"/>
              </a:spcAft>
              <a:buNone/>
            </a:pPr>
            <a:r>
              <a:rPr lang="en-US">
                <a:solidFill>
                  <a:srgbClr val="FFFFFF"/>
                </a:solidFill>
              </a:rPr>
              <a:t>Practical Example</a:t>
            </a:r>
            <a:endParaRPr>
              <a:solidFill>
                <a:srgbClr val="FFFFFF"/>
              </a:solidFill>
            </a:endParaRPr>
          </a:p>
        </p:txBody>
      </p:sp>
      <p:sp>
        <p:nvSpPr>
          <p:cNvPr id="330" name="Google Shape;330;p49"/>
          <p:cNvSpPr txBox="1"/>
          <p:nvPr>
            <p:ph idx="4294967295" type="body"/>
          </p:nvPr>
        </p:nvSpPr>
        <p:spPr>
          <a:xfrm>
            <a:off x="343628" y="1270568"/>
            <a:ext cx="9393370" cy="3766476"/>
          </a:xfrm>
          <a:prstGeom prst="rect">
            <a:avLst/>
          </a:prstGeom>
          <a:noFill/>
          <a:ln>
            <a:noFill/>
          </a:ln>
        </p:spPr>
        <p:txBody>
          <a:bodyPr anchorCtr="0" anchor="t" bIns="100775" lIns="100775" spcFirstLastPara="1" rIns="100775" wrap="square" tIns="100775">
            <a:noAutofit/>
          </a:bodyPr>
          <a:lstStyle/>
          <a:p>
            <a:pPr indent="0" lvl="0" marL="0" rtl="0" algn="l">
              <a:lnSpc>
                <a:spcPct val="167000"/>
              </a:lnSpc>
              <a:spcBef>
                <a:spcPts val="1874"/>
              </a:spcBef>
              <a:spcAft>
                <a:spcPts val="0"/>
              </a:spcAft>
              <a:buNone/>
            </a:pPr>
            <a:r>
              <a:rPr lang="en-US">
                <a:latin typeface="Arial"/>
                <a:ea typeface="Arial"/>
                <a:cs typeface="Arial"/>
                <a:sym typeface="Arial"/>
              </a:rPr>
              <a:t>1. 	Sniffing out packets and collecting weak IVs</a:t>
            </a:r>
            <a:endParaRPr>
              <a:latin typeface="Arial"/>
              <a:ea typeface="Arial"/>
              <a:cs typeface="Arial"/>
              <a:sym typeface="Arial"/>
            </a:endParaRPr>
          </a:p>
          <a:p>
            <a:pPr indent="0" lvl="0" marL="0" rtl="0" algn="l">
              <a:lnSpc>
                <a:spcPct val="167000"/>
              </a:lnSpc>
              <a:spcBef>
                <a:spcPts val="1874"/>
              </a:spcBef>
              <a:spcAft>
                <a:spcPts val="0"/>
              </a:spcAft>
              <a:buNone/>
            </a:pPr>
            <a:r>
              <a:rPr lang="en-US">
                <a:latin typeface="Arial"/>
                <a:ea typeface="Arial"/>
                <a:cs typeface="Arial"/>
                <a:sym typeface="Arial"/>
              </a:rPr>
              <a:t>2. 	Boosting traffic to the weak IVs</a:t>
            </a:r>
            <a:endParaRPr>
              <a:latin typeface="Arial"/>
              <a:ea typeface="Arial"/>
              <a:cs typeface="Arial"/>
              <a:sym typeface="Arial"/>
            </a:endParaRPr>
          </a:p>
          <a:p>
            <a:pPr indent="0" lvl="0" marL="0" rtl="0" algn="l">
              <a:lnSpc>
                <a:spcPct val="167000"/>
              </a:lnSpc>
              <a:spcBef>
                <a:spcPts val="1874"/>
              </a:spcBef>
              <a:spcAft>
                <a:spcPts val="0"/>
              </a:spcAft>
              <a:buNone/>
            </a:pPr>
            <a:r>
              <a:rPr lang="en-US">
                <a:latin typeface="Arial"/>
                <a:ea typeface="Arial"/>
                <a:cs typeface="Arial"/>
                <a:sym typeface="Arial"/>
              </a:rPr>
              <a:t>3. 	Cracking the WEP key</a:t>
            </a:r>
            <a:endParaRPr>
              <a:latin typeface="Arial"/>
              <a:ea typeface="Arial"/>
              <a:cs typeface="Arial"/>
              <a:sym typeface="Arial"/>
            </a:endParaRPr>
          </a:p>
          <a:p>
            <a:pPr indent="0" lvl="0" marL="0" rtl="0" algn="l">
              <a:spcBef>
                <a:spcPts val="1874"/>
              </a:spcBef>
              <a:spcAft>
                <a:spcPts val="1764"/>
              </a:spcAft>
              <a:buNone/>
            </a:pPr>
            <a:r>
              <a:t/>
            </a:r>
            <a:endParaRPr>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50"/>
          <p:cNvSpPr txBox="1"/>
          <p:nvPr>
            <p:ph type="title"/>
          </p:nvPr>
        </p:nvSpPr>
        <p:spPr>
          <a:xfrm>
            <a:off x="343628" y="490626"/>
            <a:ext cx="9393370" cy="631384"/>
          </a:xfrm>
          <a:prstGeom prst="rect">
            <a:avLst/>
          </a:prstGeom>
          <a:noFill/>
          <a:ln>
            <a:noFill/>
          </a:ln>
        </p:spPr>
        <p:txBody>
          <a:bodyPr anchorCtr="0" anchor="t" bIns="100775" lIns="100775" spcFirstLastPara="1" rIns="100775" wrap="square" tIns="100775">
            <a:noAutofit/>
          </a:bodyPr>
          <a:lstStyle/>
          <a:p>
            <a:pPr indent="0" lvl="0" marL="0" rtl="0" algn="l">
              <a:spcBef>
                <a:spcPts val="0"/>
              </a:spcBef>
              <a:spcAft>
                <a:spcPts val="0"/>
              </a:spcAft>
              <a:buNone/>
            </a:pPr>
            <a:r>
              <a:rPr lang="en-US"/>
              <a:t>Practical Example</a:t>
            </a:r>
            <a:endParaRPr/>
          </a:p>
        </p:txBody>
      </p:sp>
      <p:sp>
        <p:nvSpPr>
          <p:cNvPr id="336" name="Google Shape;336;p50"/>
          <p:cNvSpPr txBox="1"/>
          <p:nvPr>
            <p:ph idx="4294967295" type="body"/>
          </p:nvPr>
        </p:nvSpPr>
        <p:spPr>
          <a:xfrm>
            <a:off x="343628" y="850527"/>
            <a:ext cx="3739885" cy="2183220"/>
          </a:xfrm>
          <a:prstGeom prst="rect">
            <a:avLst/>
          </a:prstGeom>
          <a:noFill/>
          <a:ln>
            <a:noFill/>
          </a:ln>
        </p:spPr>
        <p:txBody>
          <a:bodyPr anchorCtr="0" anchor="t" bIns="0" lIns="0" spcFirstLastPara="1" rIns="0" wrap="square" tIns="0">
            <a:noAutofit/>
          </a:bodyPr>
          <a:lstStyle/>
          <a:p>
            <a:pPr indent="0" lvl="0" marL="0" rtl="0" algn="l">
              <a:lnSpc>
                <a:spcPct val="167000"/>
              </a:lnSpc>
              <a:spcBef>
                <a:spcPts val="1874"/>
              </a:spcBef>
              <a:spcAft>
                <a:spcPts val="0"/>
              </a:spcAft>
              <a:buNone/>
            </a:pPr>
            <a:r>
              <a:rPr lang="en-US" sz="1100"/>
              <a:t>1.  Sniffing out packets and collecting weak IVs</a:t>
            </a:r>
            <a:endParaRPr sz="1100"/>
          </a:p>
          <a:p>
            <a:pPr indent="0" lvl="0" marL="0" rtl="0" algn="l">
              <a:lnSpc>
                <a:spcPct val="167000"/>
              </a:lnSpc>
              <a:spcBef>
                <a:spcPts val="1874"/>
              </a:spcBef>
              <a:spcAft>
                <a:spcPts val="0"/>
              </a:spcAft>
              <a:buNone/>
            </a:pPr>
            <a:r>
              <a:rPr lang="en-US" sz="1100"/>
              <a:t>first use airomon-ng in this aircrack tutorial to create a promiscuous mode interface (mon0) to sniff the wireless network.</a:t>
            </a:r>
            <a:endParaRPr sz="1100"/>
          </a:p>
          <a:p>
            <a:pPr indent="0" lvl="0" marL="0" rtl="0" algn="l">
              <a:lnSpc>
                <a:spcPct val="167000"/>
              </a:lnSpc>
              <a:spcBef>
                <a:spcPts val="1874"/>
              </a:spcBef>
              <a:spcAft>
                <a:spcPts val="0"/>
              </a:spcAft>
              <a:buNone/>
            </a:pPr>
            <a:r>
              <a:rPr lang="en-US" sz="1100"/>
              <a:t>client and AP need to be in one channel to communicate.</a:t>
            </a:r>
            <a:endParaRPr sz="1100"/>
          </a:p>
          <a:p>
            <a:pPr indent="0" lvl="0" marL="0" rtl="0" algn="l">
              <a:lnSpc>
                <a:spcPct val="167000"/>
              </a:lnSpc>
              <a:spcBef>
                <a:spcPts val="1874"/>
              </a:spcBef>
              <a:spcAft>
                <a:spcPts val="0"/>
              </a:spcAft>
              <a:buNone/>
            </a:pPr>
            <a:r>
              <a:t/>
            </a:r>
            <a:endParaRPr sz="1100">
              <a:solidFill>
                <a:srgbClr val="666666"/>
              </a:solidFill>
              <a:latin typeface="Arial"/>
              <a:ea typeface="Arial"/>
              <a:cs typeface="Arial"/>
              <a:sym typeface="Arial"/>
            </a:endParaRPr>
          </a:p>
          <a:p>
            <a:pPr indent="0" lvl="0" marL="0" rtl="0" algn="l">
              <a:spcBef>
                <a:spcPts val="1874"/>
              </a:spcBef>
              <a:spcAft>
                <a:spcPts val="1764"/>
              </a:spcAft>
              <a:buNone/>
            </a:pPr>
            <a:r>
              <a:t/>
            </a:r>
            <a:endParaRPr/>
          </a:p>
        </p:txBody>
      </p:sp>
      <p:pic>
        <p:nvPicPr>
          <p:cNvPr id="337" name="Google Shape;337;p50"/>
          <p:cNvPicPr preferRelativeResize="0"/>
          <p:nvPr/>
        </p:nvPicPr>
        <p:blipFill rotWithShape="1">
          <a:blip r:embed="rId3">
            <a:alphaModFix/>
          </a:blip>
          <a:srcRect b="0" l="0" r="0" t="0"/>
          <a:stretch/>
        </p:blipFill>
        <p:spPr>
          <a:xfrm>
            <a:off x="343628" y="3139419"/>
            <a:ext cx="3941630" cy="2363115"/>
          </a:xfrm>
          <a:prstGeom prst="rect">
            <a:avLst/>
          </a:prstGeom>
          <a:noFill/>
          <a:ln>
            <a:noFill/>
          </a:ln>
        </p:spPr>
      </p:pic>
      <p:pic>
        <p:nvPicPr>
          <p:cNvPr id="338" name="Google Shape;338;p50"/>
          <p:cNvPicPr preferRelativeResize="0"/>
          <p:nvPr/>
        </p:nvPicPr>
        <p:blipFill rotWithShape="1">
          <a:blip r:embed="rId4">
            <a:alphaModFix/>
          </a:blip>
          <a:srcRect b="0" l="0" r="0" t="0"/>
          <a:stretch/>
        </p:blipFill>
        <p:spPr>
          <a:xfrm>
            <a:off x="4491495" y="420041"/>
            <a:ext cx="5068645" cy="1136701"/>
          </a:xfrm>
          <a:prstGeom prst="rect">
            <a:avLst/>
          </a:prstGeom>
          <a:noFill/>
          <a:ln>
            <a:noFill/>
          </a:ln>
        </p:spPr>
      </p:pic>
      <p:pic>
        <p:nvPicPr>
          <p:cNvPr id="339" name="Google Shape;339;p50"/>
          <p:cNvPicPr preferRelativeResize="0"/>
          <p:nvPr/>
        </p:nvPicPr>
        <p:blipFill rotWithShape="1">
          <a:blip r:embed="rId5">
            <a:alphaModFix/>
          </a:blip>
          <a:srcRect b="0" l="0" r="0" t="0"/>
          <a:stretch/>
        </p:blipFill>
        <p:spPr>
          <a:xfrm>
            <a:off x="4491495" y="1608420"/>
            <a:ext cx="5106872" cy="2584215"/>
          </a:xfrm>
          <a:prstGeom prst="rect">
            <a:avLst/>
          </a:prstGeom>
          <a:noFill/>
          <a:ln>
            <a:noFill/>
          </a:ln>
        </p:spPr>
      </p:pic>
      <p:pic>
        <p:nvPicPr>
          <p:cNvPr id="340" name="Google Shape;340;p50"/>
          <p:cNvPicPr preferRelativeResize="0"/>
          <p:nvPr/>
        </p:nvPicPr>
        <p:blipFill rotWithShape="1">
          <a:blip r:embed="rId6">
            <a:alphaModFix/>
          </a:blip>
          <a:srcRect b="0" l="0" r="0" t="0"/>
          <a:stretch/>
        </p:blipFill>
        <p:spPr>
          <a:xfrm>
            <a:off x="4491495" y="4317462"/>
            <a:ext cx="5106873" cy="11367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51"/>
          <p:cNvSpPr txBox="1"/>
          <p:nvPr>
            <p:ph type="title"/>
          </p:nvPr>
        </p:nvSpPr>
        <p:spPr>
          <a:xfrm>
            <a:off x="343628" y="490626"/>
            <a:ext cx="9393370" cy="631384"/>
          </a:xfrm>
          <a:prstGeom prst="rect">
            <a:avLst/>
          </a:prstGeom>
          <a:noFill/>
          <a:ln>
            <a:noFill/>
          </a:ln>
        </p:spPr>
        <p:txBody>
          <a:bodyPr anchorCtr="0" anchor="t" bIns="100775" lIns="100775" spcFirstLastPara="1" rIns="100775" wrap="square" tIns="100775">
            <a:noAutofit/>
          </a:bodyPr>
          <a:lstStyle/>
          <a:p>
            <a:pPr indent="0" lvl="0" marL="0" rtl="0" algn="l">
              <a:spcBef>
                <a:spcPts val="0"/>
              </a:spcBef>
              <a:spcAft>
                <a:spcPts val="0"/>
              </a:spcAft>
              <a:buNone/>
            </a:pPr>
            <a:r>
              <a:rPr lang="en-US"/>
              <a:t>Practical Example</a:t>
            </a:r>
            <a:endParaRPr/>
          </a:p>
        </p:txBody>
      </p:sp>
      <p:sp>
        <p:nvSpPr>
          <p:cNvPr id="346" name="Google Shape;346;p51"/>
          <p:cNvSpPr txBox="1"/>
          <p:nvPr>
            <p:ph idx="4294967295" type="body"/>
          </p:nvPr>
        </p:nvSpPr>
        <p:spPr>
          <a:xfrm>
            <a:off x="343628" y="1122011"/>
            <a:ext cx="3576505" cy="2118394"/>
          </a:xfrm>
          <a:prstGeom prst="rect">
            <a:avLst/>
          </a:prstGeom>
          <a:noFill/>
          <a:ln>
            <a:noFill/>
          </a:ln>
        </p:spPr>
        <p:txBody>
          <a:bodyPr anchorCtr="0" anchor="t" bIns="0" lIns="0" spcFirstLastPara="1" rIns="0" wrap="square" tIns="0">
            <a:noAutofit/>
          </a:bodyPr>
          <a:lstStyle/>
          <a:p>
            <a:pPr indent="0" lvl="0" marL="0" rtl="0" algn="l">
              <a:lnSpc>
                <a:spcPct val="167000"/>
              </a:lnSpc>
              <a:spcBef>
                <a:spcPts val="1874"/>
              </a:spcBef>
              <a:spcAft>
                <a:spcPts val="0"/>
              </a:spcAft>
              <a:buNone/>
            </a:pPr>
            <a:r>
              <a:rPr lang="en-US" sz="1100"/>
              <a:t>2. Boosting traffic to the weak IVs</a:t>
            </a:r>
            <a:endParaRPr sz="1100"/>
          </a:p>
          <a:p>
            <a:pPr indent="0" lvl="0" marL="0" rtl="0" algn="l">
              <a:lnSpc>
                <a:spcPct val="167000"/>
              </a:lnSpc>
              <a:spcBef>
                <a:spcPts val="1874"/>
              </a:spcBef>
              <a:spcAft>
                <a:spcPts val="0"/>
              </a:spcAft>
              <a:buNone/>
            </a:pPr>
            <a:r>
              <a:rPr lang="en-US" sz="1100"/>
              <a:t>we will use an arpreplay attack to boost weak IV traffic by replicating ARP requests from a legitimate device to the AP.</a:t>
            </a:r>
            <a:endParaRPr sz="1100"/>
          </a:p>
          <a:p>
            <a:pPr indent="0" lvl="0" marL="0" rtl="0" algn="l">
              <a:lnSpc>
                <a:spcPct val="167000"/>
              </a:lnSpc>
              <a:spcBef>
                <a:spcPts val="1874"/>
              </a:spcBef>
              <a:spcAft>
                <a:spcPts val="0"/>
              </a:spcAft>
              <a:buNone/>
            </a:pPr>
            <a:r>
              <a:rPr lang="en-US" sz="1100"/>
              <a:t>Two ways to boost ARP traffic in the air.</a:t>
            </a:r>
            <a:endParaRPr sz="1100"/>
          </a:p>
          <a:p>
            <a:pPr indent="-322011" lvl="0" marL="504017" rtl="0" algn="l">
              <a:lnSpc>
                <a:spcPct val="167000"/>
              </a:lnSpc>
              <a:spcBef>
                <a:spcPts val="1874"/>
              </a:spcBef>
              <a:spcAft>
                <a:spcPts val="0"/>
              </a:spcAft>
              <a:buSzPts val="1000"/>
              <a:buChar char="●"/>
            </a:pPr>
            <a:r>
              <a:rPr lang="en-US" sz="1100"/>
              <a:t>Try fake authentication with the AP</a:t>
            </a:r>
            <a:endParaRPr sz="1100"/>
          </a:p>
          <a:p>
            <a:pPr indent="-322011" lvl="0" marL="504017" rtl="0" algn="l">
              <a:lnSpc>
                <a:spcPct val="167000"/>
              </a:lnSpc>
              <a:spcBef>
                <a:spcPts val="1800"/>
              </a:spcBef>
              <a:spcAft>
                <a:spcPts val="0"/>
              </a:spcAft>
              <a:buSzPts val="1000"/>
              <a:buChar char="●"/>
            </a:pPr>
            <a:r>
              <a:rPr lang="en-US" sz="1100"/>
              <a:t>Disconnect the legitimate clients from the access point</a:t>
            </a:r>
            <a:endParaRPr sz="1100"/>
          </a:p>
          <a:p>
            <a:pPr indent="0" lvl="0" marL="0" rtl="0" algn="l">
              <a:lnSpc>
                <a:spcPct val="167000"/>
              </a:lnSpc>
              <a:spcBef>
                <a:spcPts val="1874"/>
              </a:spcBef>
              <a:spcAft>
                <a:spcPts val="1874"/>
              </a:spcAft>
              <a:buNone/>
            </a:pPr>
            <a:r>
              <a:t/>
            </a:r>
            <a:endParaRPr sz="1100"/>
          </a:p>
        </p:txBody>
      </p:sp>
      <p:pic>
        <p:nvPicPr>
          <p:cNvPr id="347" name="Google Shape;347;p51"/>
          <p:cNvPicPr preferRelativeResize="0"/>
          <p:nvPr/>
        </p:nvPicPr>
        <p:blipFill rotWithShape="1">
          <a:blip r:embed="rId3">
            <a:alphaModFix/>
          </a:blip>
          <a:srcRect b="0" l="0" r="0" t="0"/>
          <a:stretch/>
        </p:blipFill>
        <p:spPr>
          <a:xfrm>
            <a:off x="4198882" y="598501"/>
            <a:ext cx="5538115" cy="1912453"/>
          </a:xfrm>
          <a:prstGeom prst="rect">
            <a:avLst/>
          </a:prstGeom>
          <a:noFill/>
          <a:ln>
            <a:noFill/>
          </a:ln>
        </p:spPr>
      </p:pic>
      <p:pic>
        <p:nvPicPr>
          <p:cNvPr id="348" name="Google Shape;348;p51"/>
          <p:cNvPicPr preferRelativeResize="0"/>
          <p:nvPr/>
        </p:nvPicPr>
        <p:blipFill rotWithShape="1">
          <a:blip r:embed="rId4">
            <a:alphaModFix/>
          </a:blip>
          <a:srcRect b="10297" l="0" r="10297" t="0"/>
          <a:stretch/>
        </p:blipFill>
        <p:spPr>
          <a:xfrm>
            <a:off x="4198883" y="2579227"/>
            <a:ext cx="5538114" cy="215149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52"/>
          <p:cNvSpPr txBox="1"/>
          <p:nvPr>
            <p:ph type="title"/>
          </p:nvPr>
        </p:nvSpPr>
        <p:spPr>
          <a:xfrm>
            <a:off x="343628" y="490626"/>
            <a:ext cx="9393370" cy="631384"/>
          </a:xfrm>
          <a:prstGeom prst="rect">
            <a:avLst/>
          </a:prstGeom>
          <a:noFill/>
          <a:ln>
            <a:noFill/>
          </a:ln>
        </p:spPr>
        <p:txBody>
          <a:bodyPr anchorCtr="0" anchor="t" bIns="100775" lIns="100775" spcFirstLastPara="1" rIns="100775" wrap="square" tIns="100775">
            <a:noAutofit/>
          </a:bodyPr>
          <a:lstStyle/>
          <a:p>
            <a:pPr indent="0" lvl="0" marL="0" rtl="0" algn="l">
              <a:spcBef>
                <a:spcPts val="0"/>
              </a:spcBef>
              <a:spcAft>
                <a:spcPts val="0"/>
              </a:spcAft>
              <a:buNone/>
            </a:pPr>
            <a:r>
              <a:rPr lang="en-US"/>
              <a:t>Practical Example</a:t>
            </a:r>
            <a:endParaRPr/>
          </a:p>
        </p:txBody>
      </p:sp>
      <p:pic>
        <p:nvPicPr>
          <p:cNvPr id="354" name="Google Shape;354;p52"/>
          <p:cNvPicPr preferRelativeResize="0"/>
          <p:nvPr/>
        </p:nvPicPr>
        <p:blipFill rotWithShape="1">
          <a:blip r:embed="rId3">
            <a:alphaModFix/>
          </a:blip>
          <a:srcRect b="0" l="0" r="0" t="0"/>
          <a:stretch/>
        </p:blipFill>
        <p:spPr>
          <a:xfrm>
            <a:off x="343628" y="1067549"/>
            <a:ext cx="4696685" cy="4358088"/>
          </a:xfrm>
          <a:prstGeom prst="rect">
            <a:avLst/>
          </a:prstGeom>
          <a:noFill/>
          <a:ln>
            <a:noFill/>
          </a:ln>
        </p:spPr>
      </p:pic>
      <p:pic>
        <p:nvPicPr>
          <p:cNvPr id="355" name="Google Shape;355;p52"/>
          <p:cNvPicPr preferRelativeResize="0"/>
          <p:nvPr/>
        </p:nvPicPr>
        <p:blipFill rotWithShape="1">
          <a:blip r:embed="rId4">
            <a:alphaModFix/>
          </a:blip>
          <a:srcRect b="0" l="0" r="0" t="0"/>
          <a:stretch/>
        </p:blipFill>
        <p:spPr>
          <a:xfrm>
            <a:off x="5138318" y="1067549"/>
            <a:ext cx="4704292" cy="196948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53"/>
          <p:cNvSpPr txBox="1"/>
          <p:nvPr>
            <p:ph type="title"/>
          </p:nvPr>
        </p:nvSpPr>
        <p:spPr>
          <a:xfrm>
            <a:off x="343628" y="490626"/>
            <a:ext cx="9393370" cy="631384"/>
          </a:xfrm>
          <a:prstGeom prst="rect">
            <a:avLst/>
          </a:prstGeom>
          <a:noFill/>
          <a:ln>
            <a:noFill/>
          </a:ln>
        </p:spPr>
        <p:txBody>
          <a:bodyPr anchorCtr="0" anchor="t" bIns="100775" lIns="100775" spcFirstLastPara="1" rIns="100775" wrap="square" tIns="100775">
            <a:noAutofit/>
          </a:bodyPr>
          <a:lstStyle/>
          <a:p>
            <a:pPr indent="0" lvl="0" marL="0" rtl="0" algn="l">
              <a:spcBef>
                <a:spcPts val="0"/>
              </a:spcBef>
              <a:spcAft>
                <a:spcPts val="0"/>
              </a:spcAft>
              <a:buNone/>
            </a:pPr>
            <a:r>
              <a:rPr lang="en-US"/>
              <a:t>Practical Example</a:t>
            </a:r>
            <a:endParaRPr/>
          </a:p>
        </p:txBody>
      </p:sp>
      <p:sp>
        <p:nvSpPr>
          <p:cNvPr id="361" name="Google Shape;361;p53"/>
          <p:cNvSpPr txBox="1"/>
          <p:nvPr>
            <p:ph idx="4294967295" type="body"/>
          </p:nvPr>
        </p:nvSpPr>
        <p:spPr>
          <a:xfrm>
            <a:off x="343627" y="850527"/>
            <a:ext cx="3436607" cy="3766476"/>
          </a:xfrm>
          <a:prstGeom prst="rect">
            <a:avLst/>
          </a:prstGeom>
          <a:noFill/>
          <a:ln>
            <a:noFill/>
          </a:ln>
        </p:spPr>
        <p:txBody>
          <a:bodyPr anchorCtr="0" anchor="t" bIns="100775" lIns="100775" spcFirstLastPara="1" rIns="100775" wrap="square" tIns="100775">
            <a:noAutofit/>
          </a:bodyPr>
          <a:lstStyle/>
          <a:p>
            <a:pPr indent="0" lvl="0" marL="0" rtl="0" algn="l">
              <a:lnSpc>
                <a:spcPct val="167000"/>
              </a:lnSpc>
              <a:spcBef>
                <a:spcPts val="1874"/>
              </a:spcBef>
              <a:spcAft>
                <a:spcPts val="0"/>
              </a:spcAft>
              <a:buNone/>
            </a:pPr>
            <a:r>
              <a:rPr lang="en-US" sz="1100"/>
              <a:t>3.  Cracking the WEP key</a:t>
            </a:r>
            <a:endParaRPr sz="1100"/>
          </a:p>
          <a:p>
            <a:pPr indent="0" lvl="0" marL="0" rtl="0" algn="l">
              <a:lnSpc>
                <a:spcPct val="167000"/>
              </a:lnSpc>
              <a:spcBef>
                <a:spcPts val="1874"/>
              </a:spcBef>
              <a:spcAft>
                <a:spcPts val="0"/>
              </a:spcAft>
              <a:buNone/>
            </a:pPr>
            <a:r>
              <a:rPr lang="en-US" sz="1100"/>
              <a:t> airodump utility created a few files on my system, that contain the collected weak IVs.</a:t>
            </a:r>
            <a:endParaRPr sz="1100"/>
          </a:p>
          <a:p>
            <a:pPr indent="0" lvl="0" marL="0" rtl="0" algn="l">
              <a:lnSpc>
                <a:spcPct val="167000"/>
              </a:lnSpc>
              <a:spcBef>
                <a:spcPts val="1874"/>
              </a:spcBef>
              <a:spcAft>
                <a:spcPts val="0"/>
              </a:spcAft>
              <a:buNone/>
            </a:pPr>
            <a:r>
              <a:rPr lang="en-US" sz="1100"/>
              <a:t>pass the cap file to a utility called aircrack-ng</a:t>
            </a:r>
            <a:endParaRPr sz="1100"/>
          </a:p>
          <a:p>
            <a:pPr indent="0" lvl="0" marL="0" rtl="0" algn="l">
              <a:lnSpc>
                <a:spcPct val="167000"/>
              </a:lnSpc>
              <a:spcBef>
                <a:spcPts val="1874"/>
              </a:spcBef>
              <a:spcAft>
                <a:spcPts val="0"/>
              </a:spcAft>
              <a:buNone/>
            </a:pPr>
            <a:r>
              <a:rPr lang="en-US" sz="1100"/>
              <a:t>Aircrack-ng uses an algorithm to guess the WEP key from the collected weak IVs. In the screenshot below, aircrack-ng cracked the WEP key using 22412 IVs</a:t>
            </a:r>
            <a:endParaRPr sz="1100"/>
          </a:p>
          <a:p>
            <a:pPr indent="0" lvl="0" marL="0" rtl="0" algn="l">
              <a:spcBef>
                <a:spcPts val="1874"/>
              </a:spcBef>
              <a:spcAft>
                <a:spcPts val="1764"/>
              </a:spcAft>
              <a:buNone/>
            </a:pPr>
            <a:r>
              <a:t/>
            </a:r>
            <a:endParaRPr sz="1100"/>
          </a:p>
        </p:txBody>
      </p:sp>
      <p:pic>
        <p:nvPicPr>
          <p:cNvPr id="362" name="Google Shape;362;p53"/>
          <p:cNvPicPr preferRelativeResize="0"/>
          <p:nvPr/>
        </p:nvPicPr>
        <p:blipFill rotWithShape="1">
          <a:blip r:embed="rId3">
            <a:alphaModFix/>
          </a:blip>
          <a:srcRect b="0" l="0" r="0" t="0"/>
          <a:stretch/>
        </p:blipFill>
        <p:spPr>
          <a:xfrm>
            <a:off x="4068024" y="490627"/>
            <a:ext cx="5701467" cy="1710701"/>
          </a:xfrm>
          <a:prstGeom prst="rect">
            <a:avLst/>
          </a:prstGeom>
          <a:noFill/>
          <a:ln>
            <a:noFill/>
          </a:ln>
        </p:spPr>
      </p:pic>
      <p:pic>
        <p:nvPicPr>
          <p:cNvPr id="363" name="Google Shape;363;p53"/>
          <p:cNvPicPr preferRelativeResize="0"/>
          <p:nvPr/>
        </p:nvPicPr>
        <p:blipFill rotWithShape="1">
          <a:blip r:embed="rId4">
            <a:alphaModFix/>
          </a:blip>
          <a:srcRect b="28901" l="0" r="0" t="0"/>
          <a:stretch/>
        </p:blipFill>
        <p:spPr>
          <a:xfrm>
            <a:off x="4068024" y="2331116"/>
            <a:ext cx="5668974" cy="803645"/>
          </a:xfrm>
          <a:prstGeom prst="rect">
            <a:avLst/>
          </a:prstGeom>
          <a:noFill/>
          <a:ln>
            <a:noFill/>
          </a:ln>
        </p:spPr>
      </p:pic>
      <p:pic>
        <p:nvPicPr>
          <p:cNvPr id="364" name="Google Shape;364;p53"/>
          <p:cNvPicPr preferRelativeResize="0"/>
          <p:nvPr/>
        </p:nvPicPr>
        <p:blipFill rotWithShape="1">
          <a:blip r:embed="rId5">
            <a:alphaModFix/>
          </a:blip>
          <a:srcRect b="0" l="0" r="0" t="0"/>
          <a:stretch/>
        </p:blipFill>
        <p:spPr>
          <a:xfrm>
            <a:off x="4068025" y="3264549"/>
            <a:ext cx="5668972" cy="219975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54"/>
          <p:cNvSpPr txBox="1"/>
          <p:nvPr>
            <p:ph type="title"/>
          </p:nvPr>
        </p:nvSpPr>
        <p:spPr>
          <a:xfrm>
            <a:off x="343628" y="490626"/>
            <a:ext cx="9393370" cy="631384"/>
          </a:xfrm>
          <a:prstGeom prst="rect">
            <a:avLst/>
          </a:prstGeom>
          <a:noFill/>
          <a:ln>
            <a:noFill/>
          </a:ln>
        </p:spPr>
        <p:txBody>
          <a:bodyPr anchorCtr="0" anchor="t" bIns="100775" lIns="100775" spcFirstLastPara="1" rIns="100775" wrap="square" tIns="100775">
            <a:noAutofit/>
          </a:bodyPr>
          <a:lstStyle/>
          <a:p>
            <a:pPr indent="0" lvl="0" marL="0" rtl="0" algn="l">
              <a:spcBef>
                <a:spcPts val="0"/>
              </a:spcBef>
              <a:spcAft>
                <a:spcPts val="0"/>
              </a:spcAft>
              <a:buNone/>
            </a:pPr>
            <a:r>
              <a:rPr lang="en-US"/>
              <a:t>WHATS NEXT</a:t>
            </a:r>
            <a:endParaRPr/>
          </a:p>
        </p:txBody>
      </p:sp>
      <p:sp>
        <p:nvSpPr>
          <p:cNvPr id="370" name="Google Shape;370;p54"/>
          <p:cNvSpPr txBox="1"/>
          <p:nvPr>
            <p:ph idx="4294967295" type="body"/>
          </p:nvPr>
        </p:nvSpPr>
        <p:spPr>
          <a:xfrm>
            <a:off x="343628" y="1270568"/>
            <a:ext cx="9393370" cy="3766476"/>
          </a:xfrm>
          <a:prstGeom prst="rect">
            <a:avLst/>
          </a:prstGeom>
          <a:noFill/>
          <a:ln>
            <a:noFill/>
          </a:ln>
        </p:spPr>
        <p:txBody>
          <a:bodyPr anchorCtr="0" anchor="t" bIns="100775" lIns="100775" spcFirstLastPara="1" rIns="100775" wrap="square" tIns="100775">
            <a:noAutofit/>
          </a:bodyPr>
          <a:lstStyle/>
          <a:p>
            <a:pPr indent="0" lvl="0" marL="0" rtl="0" algn="l">
              <a:spcBef>
                <a:spcPts val="0"/>
              </a:spcBef>
              <a:spcAft>
                <a:spcPts val="0"/>
              </a:spcAft>
              <a:buNone/>
            </a:pPr>
            <a:r>
              <a:rPr lang="en-US"/>
              <a:t>WEP is old </a:t>
            </a:r>
            <a:endParaRPr/>
          </a:p>
          <a:p>
            <a:pPr indent="0" lvl="0" marL="0" rtl="0" algn="l">
              <a:spcBef>
                <a:spcPts val="1764"/>
              </a:spcBef>
              <a:spcAft>
                <a:spcPts val="0"/>
              </a:spcAft>
              <a:buNone/>
            </a:pPr>
            <a:r>
              <a:rPr lang="en-US"/>
              <a:t>Look at WPA and WPA2</a:t>
            </a:r>
            <a:endParaRPr/>
          </a:p>
          <a:p>
            <a:pPr indent="0" lvl="0" marL="0" rtl="0" algn="l">
              <a:spcBef>
                <a:spcPts val="1764"/>
              </a:spcBef>
              <a:spcAft>
                <a:spcPts val="0"/>
              </a:spcAft>
              <a:buNone/>
            </a:pPr>
            <a:r>
              <a:rPr lang="en-US"/>
              <a:t>  	</a:t>
            </a:r>
            <a:r>
              <a:rPr lang="en-US" sz="1200" u="sng">
                <a:solidFill>
                  <a:schemeClr val="hlink"/>
                </a:solidFill>
                <a:latin typeface="Arial"/>
                <a:ea typeface="Arial"/>
                <a:cs typeface="Arial"/>
                <a:sym typeface="Arial"/>
                <a:hlinkClick r:id="rId3"/>
              </a:rPr>
              <a:t>https://www.aircrack-ng.org/doku.php?id=cracking_wpa</a:t>
            </a:r>
            <a:r>
              <a:rPr lang="en-US"/>
              <a:t> </a:t>
            </a:r>
            <a:endParaRPr/>
          </a:p>
          <a:p>
            <a:pPr indent="0" lvl="0" marL="0" rtl="0" algn="l">
              <a:spcBef>
                <a:spcPts val="1764"/>
              </a:spcBef>
              <a:spcAft>
                <a:spcPts val="0"/>
              </a:spcAft>
              <a:buNone/>
            </a:pPr>
            <a:r>
              <a:rPr lang="en-US"/>
              <a:t>Examine other protocols such as Bluetooth and LGE</a:t>
            </a:r>
            <a:endParaRPr/>
          </a:p>
          <a:p>
            <a:pPr indent="0" lvl="0" marL="0" rtl="0" algn="l">
              <a:spcBef>
                <a:spcPts val="1764"/>
              </a:spcBef>
              <a:spcAft>
                <a:spcPts val="0"/>
              </a:spcAft>
              <a:buNone/>
            </a:pPr>
            <a:r>
              <a:rPr lang="en-US"/>
              <a:t>Pick a target device </a:t>
            </a:r>
            <a:endParaRPr/>
          </a:p>
          <a:p>
            <a:pPr indent="0" lvl="0" marL="0" rtl="0" algn="l">
              <a:spcBef>
                <a:spcPts val="1764"/>
              </a:spcBef>
              <a:spcAft>
                <a:spcPts val="0"/>
              </a:spcAft>
              <a:buNone/>
            </a:pPr>
            <a:r>
              <a:rPr lang="en-US"/>
              <a:t>Conduct research </a:t>
            </a:r>
            <a:endParaRPr/>
          </a:p>
          <a:p>
            <a:pPr indent="0" lvl="0" marL="0" rtl="0" algn="l">
              <a:spcBef>
                <a:spcPts val="1764"/>
              </a:spcBef>
              <a:spcAft>
                <a:spcPts val="1764"/>
              </a:spcAft>
              <a:buNone/>
            </a:pPr>
            <a:r>
              <a:rPr lang="en-US"/>
              <a:t>Begin experimentation</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pic>
        <p:nvPicPr>
          <p:cNvPr id="375" name="Google Shape;375;p55"/>
          <p:cNvPicPr preferRelativeResize="0"/>
          <p:nvPr/>
        </p:nvPicPr>
        <p:blipFill rotWithShape="1">
          <a:blip r:embed="rId3">
            <a:alphaModFix/>
          </a:blip>
          <a:srcRect b="0" l="0" r="0" t="0"/>
          <a:stretch/>
        </p:blipFill>
        <p:spPr>
          <a:xfrm>
            <a:off x="7534951" y="4248001"/>
            <a:ext cx="2545674" cy="1422549"/>
          </a:xfrm>
          <a:prstGeom prst="rect">
            <a:avLst/>
          </a:prstGeom>
          <a:noFill/>
          <a:ln>
            <a:noFill/>
          </a:ln>
        </p:spPr>
      </p:pic>
      <p:sp>
        <p:nvSpPr>
          <p:cNvPr id="376" name="Google Shape;376;p55"/>
          <p:cNvSpPr/>
          <p:nvPr/>
        </p:nvSpPr>
        <p:spPr>
          <a:xfrm rot="-3387827">
            <a:off x="6893151" y="3856608"/>
            <a:ext cx="1548569" cy="1401031"/>
          </a:xfrm>
          <a:prstGeom prst="arc">
            <a:avLst>
              <a:gd fmla="val 16200000" name="adj1"/>
              <a:gd fmla="val 0" name="adj2"/>
            </a:avLst>
          </a:prstGeom>
          <a:noFill/>
          <a:ln cap="flat" cmpd="sng" w="38100">
            <a:solidFill>
              <a:schemeClr val="accent3"/>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37800" lIns="75600" spcFirstLastPara="1" rIns="75600" wrap="square" tIns="378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77" name="Google Shape;377;p55"/>
          <p:cNvSpPr/>
          <p:nvPr/>
        </p:nvSpPr>
        <p:spPr>
          <a:xfrm rot="-3387827">
            <a:off x="6684748" y="3628396"/>
            <a:ext cx="1925197" cy="1845962"/>
          </a:xfrm>
          <a:prstGeom prst="arc">
            <a:avLst>
              <a:gd fmla="val 16200000" name="adj1"/>
              <a:gd fmla="val 0" name="adj2"/>
            </a:avLst>
          </a:prstGeom>
          <a:noFill/>
          <a:ln cap="flat" cmpd="sng" w="38100">
            <a:solidFill>
              <a:schemeClr val="accent3"/>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37800" lIns="75600" spcFirstLastPara="1" rIns="75600" wrap="square" tIns="378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78" name="Google Shape;378;p55"/>
          <p:cNvSpPr/>
          <p:nvPr/>
        </p:nvSpPr>
        <p:spPr>
          <a:xfrm rot="-3387827">
            <a:off x="6564145" y="3322029"/>
            <a:ext cx="2235898" cy="2438078"/>
          </a:xfrm>
          <a:prstGeom prst="arc">
            <a:avLst>
              <a:gd fmla="val 16200000" name="adj1"/>
              <a:gd fmla="val 0" name="adj2"/>
            </a:avLst>
          </a:prstGeom>
          <a:noFill/>
          <a:ln cap="flat" cmpd="sng" w="38100">
            <a:solidFill>
              <a:schemeClr val="accent3"/>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37800" lIns="75600" spcFirstLastPara="1" rIns="75600" wrap="square" tIns="378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79" name="Google Shape;379;p55"/>
          <p:cNvSpPr/>
          <p:nvPr/>
        </p:nvSpPr>
        <p:spPr>
          <a:xfrm rot="2636951">
            <a:off x="3894868" y="3578611"/>
            <a:ext cx="740625" cy="812083"/>
          </a:xfrm>
          <a:prstGeom prst="arc">
            <a:avLst>
              <a:gd fmla="val 16200000" name="adj1"/>
              <a:gd fmla="val 0" name="adj2"/>
            </a:avLst>
          </a:prstGeom>
          <a:noFill/>
          <a:ln cap="flat" cmpd="sng" w="38100">
            <a:solidFill>
              <a:schemeClr val="accent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37800" lIns="75600" spcFirstLastPara="1" rIns="75600" wrap="square" tIns="378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80" name="Google Shape;380;p55"/>
          <p:cNvSpPr/>
          <p:nvPr/>
        </p:nvSpPr>
        <p:spPr>
          <a:xfrm rot="2636951">
            <a:off x="3804804" y="3449663"/>
            <a:ext cx="920752" cy="1069979"/>
          </a:xfrm>
          <a:prstGeom prst="arc">
            <a:avLst>
              <a:gd fmla="val 16200000" name="adj1"/>
              <a:gd fmla="val 0" name="adj2"/>
            </a:avLst>
          </a:prstGeom>
          <a:noFill/>
          <a:ln cap="flat" cmpd="sng" w="38100">
            <a:solidFill>
              <a:schemeClr val="accent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37800" lIns="75600" spcFirstLastPara="1" rIns="75600" wrap="square" tIns="378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81" name="Google Shape;381;p55"/>
          <p:cNvSpPr/>
          <p:nvPr/>
        </p:nvSpPr>
        <p:spPr>
          <a:xfrm rot="2636951">
            <a:off x="3790224" y="3278058"/>
            <a:ext cx="1069349" cy="1413188"/>
          </a:xfrm>
          <a:prstGeom prst="arc">
            <a:avLst>
              <a:gd fmla="val 16200000" name="adj1"/>
              <a:gd fmla="val 0" name="adj2"/>
            </a:avLst>
          </a:prstGeom>
          <a:noFill/>
          <a:ln cap="flat" cmpd="sng" w="38100">
            <a:solidFill>
              <a:schemeClr val="accent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37800" lIns="75600" spcFirstLastPara="1" rIns="75600" wrap="square" tIns="378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382" name="Google Shape;382;p55"/>
          <p:cNvPicPr preferRelativeResize="0"/>
          <p:nvPr/>
        </p:nvPicPr>
        <p:blipFill rotWithShape="1">
          <a:blip r:embed="rId4">
            <a:alphaModFix/>
          </a:blip>
          <a:srcRect b="0" l="0" r="0" t="0"/>
          <a:stretch/>
        </p:blipFill>
        <p:spPr>
          <a:xfrm>
            <a:off x="1422336" y="3296303"/>
            <a:ext cx="2520156" cy="1181365"/>
          </a:xfrm>
          <a:prstGeom prst="rect">
            <a:avLst/>
          </a:prstGeom>
          <a:noFill/>
          <a:ln>
            <a:noFill/>
          </a:ln>
        </p:spPr>
      </p:pic>
      <p:sp>
        <p:nvSpPr>
          <p:cNvPr id="383" name="Google Shape;383;p55"/>
          <p:cNvSpPr/>
          <p:nvPr/>
        </p:nvSpPr>
        <p:spPr>
          <a:xfrm>
            <a:off x="3835524" y="2745996"/>
            <a:ext cx="740625" cy="812083"/>
          </a:xfrm>
          <a:prstGeom prst="arc">
            <a:avLst>
              <a:gd fmla="val 16200000" name="adj1"/>
              <a:gd fmla="val 0" name="adj2"/>
            </a:avLst>
          </a:prstGeom>
          <a:noFill/>
          <a:ln cap="flat" cmpd="sng" w="38100">
            <a:solidFill>
              <a:schemeClr val="accent3"/>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37800" lIns="75600" spcFirstLastPara="1" rIns="75600" wrap="square" tIns="378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84" name="Google Shape;384;p55"/>
          <p:cNvSpPr/>
          <p:nvPr/>
        </p:nvSpPr>
        <p:spPr>
          <a:xfrm>
            <a:off x="3744912" y="2606675"/>
            <a:ext cx="920752" cy="1069979"/>
          </a:xfrm>
          <a:prstGeom prst="arc">
            <a:avLst>
              <a:gd fmla="val 16200000" name="adj1"/>
              <a:gd fmla="val 0" name="adj2"/>
            </a:avLst>
          </a:prstGeom>
          <a:noFill/>
          <a:ln cap="flat" cmpd="sng" w="38100">
            <a:solidFill>
              <a:schemeClr val="accent3"/>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37800" lIns="75600" spcFirstLastPara="1" rIns="75600" wrap="square" tIns="378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85" name="Google Shape;385;p55"/>
          <p:cNvSpPr/>
          <p:nvPr/>
        </p:nvSpPr>
        <p:spPr>
          <a:xfrm>
            <a:off x="3730879" y="2445443"/>
            <a:ext cx="1069349" cy="1413188"/>
          </a:xfrm>
          <a:prstGeom prst="arc">
            <a:avLst>
              <a:gd fmla="val 16200000" name="adj1"/>
              <a:gd fmla="val 0" name="adj2"/>
            </a:avLst>
          </a:prstGeom>
          <a:noFill/>
          <a:ln cap="flat" cmpd="sng" w="38100">
            <a:solidFill>
              <a:schemeClr val="accent3"/>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37800" lIns="75600" spcFirstLastPara="1" rIns="75600" wrap="square" tIns="378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386" name="Google Shape;386;p55"/>
          <p:cNvCxnSpPr/>
          <p:nvPr/>
        </p:nvCxnSpPr>
        <p:spPr>
          <a:xfrm>
            <a:off x="6705807" y="3101646"/>
            <a:ext cx="1385625" cy="1065347"/>
          </a:xfrm>
          <a:prstGeom prst="straightConnector1">
            <a:avLst/>
          </a:prstGeom>
          <a:noFill/>
          <a:ln cap="flat" cmpd="sng" w="38100">
            <a:solidFill>
              <a:schemeClr val="accent1"/>
            </a:solidFill>
            <a:prstDash val="solid"/>
            <a:round/>
            <a:headEnd len="sm" w="sm" type="none"/>
            <a:tailEnd len="sm" w="sm" type="none"/>
          </a:ln>
          <a:effectLst>
            <a:outerShdw blurRad="40000" rotWithShape="0" dir="5400000" dist="23000">
              <a:srgbClr val="000000">
                <a:alpha val="34901"/>
              </a:srgbClr>
            </a:outerShdw>
          </a:effectLst>
        </p:spPr>
      </p:cxnSp>
      <p:cxnSp>
        <p:nvCxnSpPr>
          <p:cNvPr id="387" name="Google Shape;387;p55"/>
          <p:cNvCxnSpPr/>
          <p:nvPr/>
        </p:nvCxnSpPr>
        <p:spPr>
          <a:xfrm flipH="1">
            <a:off x="6732105" y="3048836"/>
            <a:ext cx="1354309" cy="1283793"/>
          </a:xfrm>
          <a:prstGeom prst="straightConnector1">
            <a:avLst/>
          </a:prstGeom>
          <a:noFill/>
          <a:ln cap="flat" cmpd="sng" w="38100">
            <a:solidFill>
              <a:schemeClr val="accent1"/>
            </a:solidFill>
            <a:prstDash val="solid"/>
            <a:round/>
            <a:headEnd len="sm" w="sm" type="none"/>
            <a:tailEnd len="sm" w="sm" type="none"/>
          </a:ln>
          <a:effectLst>
            <a:outerShdw blurRad="40000" rotWithShape="0" dir="5400000" dist="23000">
              <a:srgbClr val="000000">
                <a:alpha val="34901"/>
              </a:srgbClr>
            </a:outerShdw>
          </a:effectLst>
        </p:spPr>
      </p:cxnSp>
      <p:sp>
        <p:nvSpPr>
          <p:cNvPr id="388" name="Google Shape;388;p55"/>
          <p:cNvSpPr txBox="1"/>
          <p:nvPr>
            <p:ph type="title"/>
          </p:nvPr>
        </p:nvSpPr>
        <p:spPr>
          <a:xfrm>
            <a:off x="343628" y="490626"/>
            <a:ext cx="9393300" cy="631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a:t>Drone attack basics</a:t>
            </a:r>
            <a:endParaRPr/>
          </a:p>
        </p:txBody>
      </p:sp>
      <p:sp>
        <p:nvSpPr>
          <p:cNvPr id="389" name="Google Shape;389;p55"/>
          <p:cNvSpPr txBox="1"/>
          <p:nvPr/>
        </p:nvSpPr>
        <p:spPr>
          <a:xfrm>
            <a:off x="5878512" y="854075"/>
            <a:ext cx="3361040" cy="630338"/>
          </a:xfrm>
          <a:prstGeom prst="rect">
            <a:avLst/>
          </a:prstGeom>
          <a:noFill/>
          <a:ln>
            <a:noFill/>
          </a:ln>
        </p:spPr>
        <p:txBody>
          <a:bodyPr anchorCtr="0" anchor="t" bIns="37800" lIns="75600" spcFirstLastPara="1" rIns="75600" wrap="square" tIns="378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Phase 1: Drone operating normally</a:t>
            </a:r>
            <a:endParaRPr sz="1800">
              <a:solidFill>
                <a:schemeClr val="dk1"/>
              </a:solidFill>
              <a:latin typeface="Arial"/>
              <a:ea typeface="Arial"/>
              <a:cs typeface="Arial"/>
              <a:sym typeface="Arial"/>
            </a:endParaRPr>
          </a:p>
        </p:txBody>
      </p:sp>
      <p:sp>
        <p:nvSpPr>
          <p:cNvPr id="390" name="Google Shape;390;p55"/>
          <p:cNvSpPr txBox="1"/>
          <p:nvPr/>
        </p:nvSpPr>
        <p:spPr>
          <a:xfrm>
            <a:off x="4371573" y="4541068"/>
            <a:ext cx="2649932" cy="907337"/>
          </a:xfrm>
          <a:prstGeom prst="rect">
            <a:avLst/>
          </a:prstGeom>
          <a:noFill/>
          <a:ln>
            <a:noFill/>
          </a:ln>
        </p:spPr>
        <p:txBody>
          <a:bodyPr anchorCtr="0" anchor="t" bIns="37800" lIns="75600" spcFirstLastPara="1" rIns="75600" wrap="square" tIns="378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Phase 2: Drone operator disconnected by attacker</a:t>
            </a:r>
            <a:endParaRPr sz="1800">
              <a:solidFill>
                <a:schemeClr val="dk1"/>
              </a:solidFill>
              <a:latin typeface="Arial"/>
              <a:ea typeface="Arial"/>
              <a:cs typeface="Arial"/>
              <a:sym typeface="Arial"/>
            </a:endParaRPr>
          </a:p>
        </p:txBody>
      </p:sp>
      <p:sp>
        <p:nvSpPr>
          <p:cNvPr id="391" name="Google Shape;391;p55"/>
          <p:cNvSpPr txBox="1"/>
          <p:nvPr/>
        </p:nvSpPr>
        <p:spPr>
          <a:xfrm>
            <a:off x="3059112" y="1768475"/>
            <a:ext cx="2578819" cy="907337"/>
          </a:xfrm>
          <a:prstGeom prst="rect">
            <a:avLst/>
          </a:prstGeom>
          <a:noFill/>
          <a:ln>
            <a:noFill/>
          </a:ln>
        </p:spPr>
        <p:txBody>
          <a:bodyPr anchorCtr="0" anchor="t" bIns="37800" lIns="75600" spcFirstLastPara="1" rIns="75600" wrap="square" tIns="378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Phase 3: Attacker initiates connection to drone</a:t>
            </a:r>
            <a:endParaRPr sz="1800">
              <a:solidFill>
                <a:schemeClr val="dk1"/>
              </a:solidFill>
              <a:latin typeface="Arial"/>
              <a:ea typeface="Arial"/>
              <a:cs typeface="Arial"/>
              <a:sym typeface="Arial"/>
            </a:endParaRPr>
          </a:p>
        </p:txBody>
      </p:sp>
      <p:cxnSp>
        <p:nvCxnSpPr>
          <p:cNvPr id="392" name="Google Shape;392;p55"/>
          <p:cNvCxnSpPr/>
          <p:nvPr/>
        </p:nvCxnSpPr>
        <p:spPr>
          <a:xfrm rot="10800000">
            <a:off x="5399921" y="2230297"/>
            <a:ext cx="648454" cy="7485"/>
          </a:xfrm>
          <a:prstGeom prst="straightConnector1">
            <a:avLst/>
          </a:prstGeom>
          <a:noFill/>
          <a:ln cap="flat" cmpd="sng" w="38100">
            <a:solidFill>
              <a:schemeClr val="accent1"/>
            </a:solidFill>
            <a:prstDash val="solid"/>
            <a:round/>
            <a:headEnd len="sm" w="sm" type="none"/>
            <a:tailEnd len="med" w="med" type="triangle"/>
          </a:ln>
          <a:effectLst>
            <a:outerShdw blurRad="40000" rotWithShape="0" dir="5400000" dist="23000">
              <a:srgbClr val="000000">
                <a:alpha val="34901"/>
              </a:srgbClr>
            </a:outerShdw>
          </a:effectLst>
        </p:spPr>
      </p:cxnSp>
      <p:cxnSp>
        <p:nvCxnSpPr>
          <p:cNvPr id="393" name="Google Shape;393;p55"/>
          <p:cNvCxnSpPr/>
          <p:nvPr/>
        </p:nvCxnSpPr>
        <p:spPr>
          <a:xfrm>
            <a:off x="8862965" y="2244302"/>
            <a:ext cx="688677" cy="0"/>
          </a:xfrm>
          <a:prstGeom prst="straightConnector1">
            <a:avLst/>
          </a:prstGeom>
          <a:noFill/>
          <a:ln cap="flat" cmpd="sng" w="38100">
            <a:solidFill>
              <a:schemeClr val="accent1"/>
            </a:solidFill>
            <a:prstDash val="solid"/>
            <a:round/>
            <a:headEnd len="sm" w="sm" type="none"/>
            <a:tailEnd len="med" w="med" type="triangle"/>
          </a:ln>
          <a:effectLst>
            <a:outerShdw blurRad="40000" rotWithShape="0" dir="5400000" dist="23000">
              <a:srgbClr val="000000">
                <a:alpha val="34901"/>
              </a:srgbClr>
            </a:outerShdw>
          </a:effectLst>
        </p:spPr>
      </p:cxnSp>
      <p:sp>
        <p:nvSpPr>
          <p:cNvPr id="394" name="Google Shape;394;p55"/>
          <p:cNvSpPr txBox="1"/>
          <p:nvPr/>
        </p:nvSpPr>
        <p:spPr>
          <a:xfrm>
            <a:off x="5742383" y="2979236"/>
            <a:ext cx="3573431" cy="353339"/>
          </a:xfrm>
          <a:prstGeom prst="rect">
            <a:avLst/>
          </a:prstGeom>
          <a:noFill/>
          <a:ln>
            <a:noFill/>
          </a:ln>
        </p:spPr>
        <p:txBody>
          <a:bodyPr anchorCtr="0" anchor="t" bIns="37800" lIns="75600" spcFirstLastPara="1" rIns="75600" wrap="square" tIns="378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Phase 4: Attacker operates drone</a:t>
            </a:r>
            <a:endParaRPr sz="1800">
              <a:solidFill>
                <a:schemeClr val="dk1"/>
              </a:solidFill>
              <a:latin typeface="Arial"/>
              <a:ea typeface="Arial"/>
              <a:cs typeface="Arial"/>
              <a:sym typeface="Arial"/>
            </a:endParaRPr>
          </a:p>
        </p:txBody>
      </p:sp>
      <p:pic>
        <p:nvPicPr>
          <p:cNvPr id="395" name="Google Shape;395;p55"/>
          <p:cNvPicPr preferRelativeResize="0"/>
          <p:nvPr/>
        </p:nvPicPr>
        <p:blipFill rotWithShape="1">
          <a:blip r:embed="rId5">
            <a:alphaModFix/>
          </a:blip>
          <a:srcRect b="0" l="0" r="0" t="0"/>
          <a:stretch/>
        </p:blipFill>
        <p:spPr>
          <a:xfrm>
            <a:off x="6649833" y="1503571"/>
            <a:ext cx="1605875" cy="142285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1"/>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389"/>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5"/>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39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7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8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8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8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8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7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7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7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3"/>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391"/>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20"/>
          <p:cNvSpPr txBox="1"/>
          <p:nvPr/>
        </p:nvSpPr>
        <p:spPr>
          <a:xfrm>
            <a:off x="504000" y="226080"/>
            <a:ext cx="9071640" cy="9464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3600" strike="noStrike">
                <a:solidFill>
                  <a:schemeClr val="dk1"/>
                </a:solidFill>
                <a:latin typeface="Arial"/>
                <a:ea typeface="Arial"/>
                <a:cs typeface="Arial"/>
                <a:sym typeface="Arial"/>
              </a:rPr>
              <a:t>Networking basics</a:t>
            </a:r>
            <a:endParaRPr/>
          </a:p>
        </p:txBody>
      </p:sp>
      <p:sp>
        <p:nvSpPr>
          <p:cNvPr id="107" name="Google Shape;107;p20"/>
          <p:cNvSpPr txBox="1"/>
          <p:nvPr/>
        </p:nvSpPr>
        <p:spPr>
          <a:xfrm>
            <a:off x="504000" y="1479000"/>
            <a:ext cx="9071700" cy="32883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900"/>
              <a:buFont typeface="Noto Sans Symbols"/>
              <a:buChar char="●"/>
            </a:pPr>
            <a:r>
              <a:rPr b="0" lang="en-US" sz="2000" strike="noStrike">
                <a:solidFill>
                  <a:schemeClr val="dk1"/>
                </a:solidFill>
                <a:latin typeface="Arial"/>
                <a:ea typeface="Arial"/>
                <a:cs typeface="Arial"/>
                <a:sym typeface="Arial"/>
              </a:rPr>
              <a:t>Network typologies:</a:t>
            </a:r>
            <a:endParaRPr/>
          </a:p>
          <a:p>
            <a:pPr indent="-324000" lvl="0" marL="432000" marR="0" rtl="0" algn="l">
              <a:spcBef>
                <a:spcPts val="1417"/>
              </a:spcBef>
              <a:spcAft>
                <a:spcPts val="0"/>
              </a:spcAft>
              <a:buClr>
                <a:srgbClr val="000000"/>
              </a:buClr>
              <a:buSzPts val="630"/>
              <a:buFont typeface="Noto Sans Symbols"/>
              <a:buChar char="●"/>
            </a:pPr>
            <a:r>
              <a:rPr b="0" lang="en-US" sz="1400" strike="noStrike">
                <a:solidFill>
                  <a:schemeClr val="dk1"/>
                </a:solidFill>
                <a:latin typeface="Arial"/>
                <a:ea typeface="Arial"/>
                <a:cs typeface="Arial"/>
                <a:sym typeface="Arial"/>
              </a:rPr>
              <a:t>The arrangement of the elements (links, nodes, etc.) of a communication network</a:t>
            </a:r>
            <a:endParaRPr/>
          </a:p>
        </p:txBody>
      </p:sp>
      <p:pic>
        <p:nvPicPr>
          <p:cNvPr id="108" name="Google Shape;108;p20"/>
          <p:cNvPicPr preferRelativeResize="0"/>
          <p:nvPr/>
        </p:nvPicPr>
        <p:blipFill rotWithShape="1">
          <a:blip r:embed="rId3">
            <a:alphaModFix/>
          </a:blip>
          <a:srcRect b="0" l="0" r="0" t="0"/>
          <a:stretch/>
        </p:blipFill>
        <p:spPr>
          <a:xfrm>
            <a:off x="1523880" y="2019240"/>
            <a:ext cx="6888600" cy="337572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56"/>
          <p:cNvSpPr txBox="1"/>
          <p:nvPr>
            <p:ph type="title"/>
          </p:nvPr>
        </p:nvSpPr>
        <p:spPr>
          <a:xfrm>
            <a:off x="504000" y="226080"/>
            <a:ext cx="9071640" cy="94644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a:t>dronepwn basics</a:t>
            </a:r>
            <a:endParaRPr/>
          </a:p>
        </p:txBody>
      </p:sp>
      <p:sp>
        <p:nvSpPr>
          <p:cNvPr id="401" name="Google Shape;401;p56"/>
          <p:cNvSpPr txBox="1"/>
          <p:nvPr>
            <p:ph idx="1" type="body"/>
          </p:nvPr>
        </p:nvSpPr>
        <p:spPr>
          <a:xfrm>
            <a:off x="925512" y="1539875"/>
            <a:ext cx="3634993" cy="476483"/>
          </a:xfrm>
          <a:prstGeom prst="rect">
            <a:avLst/>
          </a:prstGeom>
          <a:noFill/>
          <a:ln>
            <a:noFill/>
          </a:ln>
        </p:spPr>
        <p:txBody>
          <a:bodyPr anchorCtr="0" anchor="b" bIns="0" lIns="0" spcFirstLastPara="1" rIns="0" wrap="square" tIns="0">
            <a:noAutofit/>
          </a:bodyPr>
          <a:lstStyle/>
          <a:p>
            <a:pPr indent="0" lvl="0" marL="0" rtl="0" algn="l">
              <a:spcBef>
                <a:spcPts val="0"/>
              </a:spcBef>
              <a:spcAft>
                <a:spcPts val="1800"/>
              </a:spcAft>
              <a:buClr>
                <a:schemeClr val="dk1"/>
              </a:buClr>
              <a:buSzPts val="2000"/>
              <a:buNone/>
            </a:pPr>
            <a:r>
              <a:rPr lang="en-US">
                <a:solidFill>
                  <a:schemeClr val="dk1"/>
                </a:solidFill>
              </a:rPr>
              <a:t>deauth attack</a:t>
            </a:r>
            <a:endParaRPr>
              <a:solidFill>
                <a:schemeClr val="dk1"/>
              </a:solidFill>
            </a:endParaRPr>
          </a:p>
        </p:txBody>
      </p:sp>
      <p:sp>
        <p:nvSpPr>
          <p:cNvPr id="402" name="Google Shape;402;p56"/>
          <p:cNvSpPr txBox="1"/>
          <p:nvPr>
            <p:ph idx="2" type="body"/>
          </p:nvPr>
        </p:nvSpPr>
        <p:spPr>
          <a:xfrm>
            <a:off x="912244" y="2079202"/>
            <a:ext cx="3634994" cy="3093863"/>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Requires 2 wireless cards (one in monitor mode)</a:t>
            </a:r>
            <a:endParaRPr/>
          </a:p>
          <a:p>
            <a:pPr indent="0" lvl="0" marL="0" rtl="0" algn="l">
              <a:spcBef>
                <a:spcPts val="1800"/>
              </a:spcBef>
              <a:spcAft>
                <a:spcPts val="0"/>
              </a:spcAft>
              <a:buNone/>
            </a:pPr>
            <a:r>
              <a:rPr lang="en-US"/>
              <a:t>Scans for drone via OUI</a:t>
            </a:r>
            <a:endParaRPr/>
          </a:p>
          <a:p>
            <a:pPr indent="0" lvl="0" marL="0" rtl="0" algn="l">
              <a:spcBef>
                <a:spcPts val="1800"/>
              </a:spcBef>
              <a:spcAft>
                <a:spcPts val="0"/>
              </a:spcAft>
              <a:buNone/>
            </a:pPr>
            <a:r>
              <a:rPr lang="en-US"/>
              <a:t>Disconnects every client connected to drone</a:t>
            </a:r>
            <a:endParaRPr/>
          </a:p>
          <a:p>
            <a:pPr indent="0" lvl="0" marL="0" rtl="0" algn="l">
              <a:spcBef>
                <a:spcPts val="1800"/>
              </a:spcBef>
              <a:spcAft>
                <a:spcPts val="1800"/>
              </a:spcAft>
              <a:buNone/>
            </a:pPr>
            <a:r>
              <a:rPr lang="en-US"/>
              <a:t>Attempts to connect to drone before any other client can reconnect</a:t>
            </a:r>
            <a:endParaRPr/>
          </a:p>
        </p:txBody>
      </p:sp>
      <p:sp>
        <p:nvSpPr>
          <p:cNvPr id="403" name="Google Shape;403;p56"/>
          <p:cNvSpPr txBox="1"/>
          <p:nvPr>
            <p:ph idx="3" type="body"/>
          </p:nvPr>
        </p:nvSpPr>
        <p:spPr>
          <a:xfrm>
            <a:off x="5040312" y="1569226"/>
            <a:ext cx="3634994" cy="476483"/>
          </a:xfrm>
          <a:prstGeom prst="rect">
            <a:avLst/>
          </a:prstGeom>
          <a:noFill/>
          <a:ln>
            <a:noFill/>
          </a:ln>
        </p:spPr>
        <p:txBody>
          <a:bodyPr anchorCtr="0" anchor="b" bIns="0" lIns="0" spcFirstLastPara="1" rIns="0" wrap="square" tIns="0">
            <a:noAutofit/>
          </a:bodyPr>
          <a:lstStyle/>
          <a:p>
            <a:pPr indent="0" lvl="0" marL="0" rtl="0" algn="l">
              <a:spcBef>
                <a:spcPts val="0"/>
              </a:spcBef>
              <a:spcAft>
                <a:spcPts val="1800"/>
              </a:spcAft>
              <a:buClr>
                <a:schemeClr val="dk1"/>
              </a:buClr>
              <a:buSzPts val="2000"/>
              <a:buNone/>
            </a:pPr>
            <a:r>
              <a:rPr lang="en-US">
                <a:solidFill>
                  <a:schemeClr val="dk1"/>
                </a:solidFill>
              </a:rPr>
              <a:t>malicious access point</a:t>
            </a:r>
            <a:endParaRPr>
              <a:solidFill>
                <a:schemeClr val="dk1"/>
              </a:solidFill>
            </a:endParaRPr>
          </a:p>
        </p:txBody>
      </p:sp>
      <p:sp>
        <p:nvSpPr>
          <p:cNvPr id="404" name="Google Shape;404;p56"/>
          <p:cNvSpPr txBox="1"/>
          <p:nvPr>
            <p:ph idx="4" type="body"/>
          </p:nvPr>
        </p:nvSpPr>
        <p:spPr>
          <a:xfrm>
            <a:off x="5040312" y="2073275"/>
            <a:ext cx="3634994" cy="3093863"/>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Requires single wireless card</a:t>
            </a:r>
            <a:endParaRPr/>
          </a:p>
          <a:p>
            <a:pPr indent="0" lvl="0" marL="0" rtl="0" algn="l">
              <a:spcBef>
                <a:spcPts val="1800"/>
              </a:spcBef>
              <a:spcAft>
                <a:spcPts val="0"/>
              </a:spcAft>
              <a:buNone/>
            </a:pPr>
            <a:r>
              <a:rPr lang="en-US"/>
              <a:t>Can control multiple drones at once</a:t>
            </a:r>
            <a:endParaRPr/>
          </a:p>
          <a:p>
            <a:pPr indent="0" lvl="0" marL="0" rtl="0" algn="l">
              <a:spcBef>
                <a:spcPts val="1800"/>
              </a:spcBef>
              <a:spcAft>
                <a:spcPts val="0"/>
              </a:spcAft>
              <a:buNone/>
            </a:pPr>
            <a:r>
              <a:rPr lang="en-US"/>
              <a:t>Sets up an access point on the attacker’s wireless card</a:t>
            </a:r>
            <a:endParaRPr/>
          </a:p>
          <a:p>
            <a:pPr indent="0" lvl="0" marL="0" rtl="0" algn="l">
              <a:spcBef>
                <a:spcPts val="1800"/>
              </a:spcBef>
              <a:spcAft>
                <a:spcPts val="1800"/>
              </a:spcAft>
              <a:buNone/>
            </a:pPr>
            <a:r>
              <a:rPr lang="en-US"/>
              <a:t>Sends telnet commands to drone to cause the drone to connect to attacker’s access point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1">
                                            <p:txEl>
                                              <p:pRg end="0" st="0"/>
                                            </p:txEl>
                                          </p:spTgt>
                                        </p:tgtEl>
                                        <p:attrNameLst>
                                          <p:attrName>style.visibility</p:attrName>
                                        </p:attrNameLst>
                                      </p:cBhvr>
                                      <p:to>
                                        <p:strVal val="visible"/>
                                      </p:to>
                                    </p:set>
                                    <p:animEffect filter="fade" transition="in">
                                      <p:cBhvr>
                                        <p:cTn dur="500"/>
                                        <p:tgtEl>
                                          <p:spTgt spid="40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2">
                                            <p:txEl>
                                              <p:pRg end="0" st="0"/>
                                            </p:txEl>
                                          </p:spTgt>
                                        </p:tgtEl>
                                        <p:attrNameLst>
                                          <p:attrName>style.visibility</p:attrName>
                                        </p:attrNameLst>
                                      </p:cBhvr>
                                      <p:to>
                                        <p:strVal val="visible"/>
                                      </p:to>
                                    </p:set>
                                    <p:animEffect filter="fade" transition="in">
                                      <p:cBhvr>
                                        <p:cTn dur="500"/>
                                        <p:tgtEl>
                                          <p:spTgt spid="40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2">
                                            <p:txEl>
                                              <p:pRg end="1" st="1"/>
                                            </p:txEl>
                                          </p:spTgt>
                                        </p:tgtEl>
                                        <p:attrNameLst>
                                          <p:attrName>style.visibility</p:attrName>
                                        </p:attrNameLst>
                                      </p:cBhvr>
                                      <p:to>
                                        <p:strVal val="visible"/>
                                      </p:to>
                                    </p:set>
                                    <p:animEffect filter="fade" transition="in">
                                      <p:cBhvr>
                                        <p:cTn dur="500"/>
                                        <p:tgtEl>
                                          <p:spTgt spid="402">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2">
                                            <p:txEl>
                                              <p:pRg end="2" st="2"/>
                                            </p:txEl>
                                          </p:spTgt>
                                        </p:tgtEl>
                                        <p:attrNameLst>
                                          <p:attrName>style.visibility</p:attrName>
                                        </p:attrNameLst>
                                      </p:cBhvr>
                                      <p:to>
                                        <p:strVal val="visible"/>
                                      </p:to>
                                    </p:set>
                                    <p:animEffect filter="fade" transition="in">
                                      <p:cBhvr>
                                        <p:cTn dur="500"/>
                                        <p:tgtEl>
                                          <p:spTgt spid="402">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2">
                                            <p:txEl>
                                              <p:pRg end="3" st="3"/>
                                            </p:txEl>
                                          </p:spTgt>
                                        </p:tgtEl>
                                        <p:attrNameLst>
                                          <p:attrName>style.visibility</p:attrName>
                                        </p:attrNameLst>
                                      </p:cBhvr>
                                      <p:to>
                                        <p:strVal val="visible"/>
                                      </p:to>
                                    </p:set>
                                    <p:animEffect filter="fade" transition="in">
                                      <p:cBhvr>
                                        <p:cTn dur="500"/>
                                        <p:tgtEl>
                                          <p:spTgt spid="40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
                                            <p:txEl>
                                              <p:pRg end="0" st="0"/>
                                            </p:txEl>
                                          </p:spTgt>
                                        </p:tgtEl>
                                        <p:attrNameLst>
                                          <p:attrName>style.visibility</p:attrName>
                                        </p:attrNameLst>
                                      </p:cBhvr>
                                      <p:to>
                                        <p:strVal val="visible"/>
                                      </p:to>
                                    </p:set>
                                    <p:animEffect filter="fade" transition="in">
                                      <p:cBhvr>
                                        <p:cTn dur="500"/>
                                        <p:tgtEl>
                                          <p:spTgt spid="40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4">
                                            <p:txEl>
                                              <p:pRg end="0" st="0"/>
                                            </p:txEl>
                                          </p:spTgt>
                                        </p:tgtEl>
                                        <p:attrNameLst>
                                          <p:attrName>style.visibility</p:attrName>
                                        </p:attrNameLst>
                                      </p:cBhvr>
                                      <p:to>
                                        <p:strVal val="visible"/>
                                      </p:to>
                                    </p:set>
                                    <p:animEffect filter="fade" transition="in">
                                      <p:cBhvr>
                                        <p:cTn dur="500"/>
                                        <p:tgtEl>
                                          <p:spTgt spid="40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4">
                                            <p:txEl>
                                              <p:pRg end="1" st="1"/>
                                            </p:txEl>
                                          </p:spTgt>
                                        </p:tgtEl>
                                        <p:attrNameLst>
                                          <p:attrName>style.visibility</p:attrName>
                                        </p:attrNameLst>
                                      </p:cBhvr>
                                      <p:to>
                                        <p:strVal val="visible"/>
                                      </p:to>
                                    </p:set>
                                    <p:animEffect filter="fade" transition="in">
                                      <p:cBhvr>
                                        <p:cTn dur="500"/>
                                        <p:tgtEl>
                                          <p:spTgt spid="404">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4">
                                            <p:txEl>
                                              <p:pRg end="2" st="2"/>
                                            </p:txEl>
                                          </p:spTgt>
                                        </p:tgtEl>
                                        <p:attrNameLst>
                                          <p:attrName>style.visibility</p:attrName>
                                        </p:attrNameLst>
                                      </p:cBhvr>
                                      <p:to>
                                        <p:strVal val="visible"/>
                                      </p:to>
                                    </p:set>
                                    <p:animEffect filter="fade" transition="in">
                                      <p:cBhvr>
                                        <p:cTn dur="500"/>
                                        <p:tgtEl>
                                          <p:spTgt spid="404">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4">
                                            <p:txEl>
                                              <p:pRg end="3" st="3"/>
                                            </p:txEl>
                                          </p:spTgt>
                                        </p:tgtEl>
                                        <p:attrNameLst>
                                          <p:attrName>style.visibility</p:attrName>
                                        </p:attrNameLst>
                                      </p:cBhvr>
                                      <p:to>
                                        <p:strVal val="visible"/>
                                      </p:to>
                                    </p:set>
                                    <p:animEffect filter="fade" transition="in">
                                      <p:cBhvr>
                                        <p:cTn dur="500"/>
                                        <p:tgtEl>
                                          <p:spTgt spid="40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1"/>
          <p:cNvSpPr txBox="1"/>
          <p:nvPr/>
        </p:nvSpPr>
        <p:spPr>
          <a:xfrm>
            <a:off x="504000" y="226080"/>
            <a:ext cx="9071640" cy="9464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3600" strike="noStrike">
                <a:solidFill>
                  <a:schemeClr val="dk1"/>
                </a:solidFill>
                <a:latin typeface="Arial"/>
                <a:ea typeface="Arial"/>
                <a:cs typeface="Arial"/>
                <a:sym typeface="Arial"/>
              </a:rPr>
              <a:t>TCP/IP 5 layer model</a:t>
            </a:r>
            <a:endParaRPr/>
          </a:p>
        </p:txBody>
      </p:sp>
      <p:sp>
        <p:nvSpPr>
          <p:cNvPr id="114" name="Google Shape;114;p21"/>
          <p:cNvSpPr txBox="1"/>
          <p:nvPr/>
        </p:nvSpPr>
        <p:spPr>
          <a:xfrm>
            <a:off x="504000" y="1326600"/>
            <a:ext cx="9071640" cy="32882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900"/>
              <a:buFont typeface="Noto Sans Symbols"/>
              <a:buChar char="●"/>
            </a:pPr>
            <a:r>
              <a:rPr b="0" lang="en-US" sz="2000" strike="noStrike">
                <a:solidFill>
                  <a:schemeClr val="dk1"/>
                </a:solidFill>
                <a:latin typeface="Arial"/>
                <a:ea typeface="Arial"/>
                <a:cs typeface="Arial"/>
                <a:sym typeface="Arial"/>
              </a:rPr>
              <a:t>The 5-layer model serves primarily the protocols known as Transmission Control Protocol (TCP) and Internet Protocol (IP), or jointly, TCP/IP</a:t>
            </a:r>
            <a:endParaRPr/>
          </a:p>
          <a:p>
            <a:pPr indent="-324000" lvl="0" marL="432000" marR="0" rtl="0" algn="l">
              <a:spcBef>
                <a:spcPts val="1417"/>
              </a:spcBef>
              <a:spcAft>
                <a:spcPts val="0"/>
              </a:spcAft>
              <a:buClr>
                <a:srgbClr val="000000"/>
              </a:buClr>
              <a:buSzPts val="630"/>
              <a:buFont typeface="Noto Sans Symbols"/>
              <a:buChar char="●"/>
            </a:pPr>
            <a:r>
              <a:rPr b="0" lang="en-US" sz="1400" strike="noStrike">
                <a:solidFill>
                  <a:schemeClr val="dk1"/>
                </a:solidFill>
                <a:latin typeface="Arial"/>
                <a:ea typeface="Arial"/>
                <a:cs typeface="Arial"/>
                <a:sym typeface="Arial"/>
              </a:rPr>
              <a:t>Called the “5 layer” model because it has 5 layers</a:t>
            </a:r>
            <a:endParaRPr/>
          </a:p>
        </p:txBody>
      </p:sp>
      <p:pic>
        <p:nvPicPr>
          <p:cNvPr id="115" name="Google Shape;115;p21"/>
          <p:cNvPicPr preferRelativeResize="0"/>
          <p:nvPr/>
        </p:nvPicPr>
        <p:blipFill rotWithShape="1">
          <a:blip r:embed="rId3">
            <a:alphaModFix/>
          </a:blip>
          <a:srcRect b="0" l="0" r="0" t="0"/>
          <a:stretch/>
        </p:blipFill>
        <p:spPr>
          <a:xfrm>
            <a:off x="620712" y="2454275"/>
            <a:ext cx="5155248" cy="3032125"/>
          </a:xfrm>
          <a:prstGeom prst="rect">
            <a:avLst/>
          </a:prstGeom>
          <a:noFill/>
          <a:ln>
            <a:noFill/>
          </a:ln>
        </p:spPr>
      </p:pic>
      <p:sp>
        <p:nvSpPr>
          <p:cNvPr id="116" name="Google Shape;116;p21"/>
          <p:cNvSpPr txBox="1"/>
          <p:nvPr/>
        </p:nvSpPr>
        <p:spPr>
          <a:xfrm>
            <a:off x="5943600" y="2468880"/>
            <a:ext cx="3749040" cy="102348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1300" strike="noStrike">
                <a:solidFill>
                  <a:schemeClr val="dk1"/>
                </a:solidFill>
                <a:latin typeface="Arial"/>
                <a:ea typeface="Arial"/>
                <a:cs typeface="Arial"/>
                <a:sym typeface="Arial"/>
              </a:rPr>
              <a:t>encapsulation</a:t>
            </a:r>
            <a:r>
              <a:rPr b="0" lang="en-US" sz="1300" strike="noStrike">
                <a:solidFill>
                  <a:schemeClr val="dk1"/>
                </a:solidFill>
                <a:latin typeface="Arial"/>
                <a:ea typeface="Arial"/>
                <a:cs typeface="Arial"/>
                <a:sym typeface="Arial"/>
              </a:rPr>
              <a:t> is the process of taking data from one layer and translating it into another layer</a:t>
            </a:r>
            <a:endParaRPr/>
          </a:p>
          <a:p>
            <a:pPr indent="0" lvl="0" marL="0" marR="0" rtl="0" algn="l">
              <a:spcBef>
                <a:spcPts val="0"/>
              </a:spcBef>
              <a:spcAft>
                <a:spcPts val="0"/>
              </a:spcAft>
              <a:buNone/>
            </a:pPr>
            <a:r>
              <a:t/>
            </a:r>
            <a:endParaRPr b="0" sz="1300" strike="noStrike">
              <a:solidFill>
                <a:schemeClr val="dk1"/>
              </a:solidFill>
              <a:latin typeface="Arial"/>
              <a:ea typeface="Arial"/>
              <a:cs typeface="Arial"/>
              <a:sym typeface="Arial"/>
            </a:endParaRPr>
          </a:p>
          <a:p>
            <a:pPr indent="0" lvl="0" marL="0" marR="0" rtl="0" algn="l">
              <a:spcBef>
                <a:spcPts val="0"/>
              </a:spcBef>
              <a:spcAft>
                <a:spcPts val="0"/>
              </a:spcAft>
              <a:buNone/>
            </a:pPr>
            <a:r>
              <a:rPr b="0" lang="en-US" sz="1300" strike="noStrike">
                <a:solidFill>
                  <a:schemeClr val="dk1"/>
                </a:solidFill>
                <a:latin typeface="Arial"/>
                <a:ea typeface="Arial"/>
                <a:cs typeface="Arial"/>
                <a:sym typeface="Arial"/>
              </a:rPr>
              <a:t>A </a:t>
            </a:r>
            <a:r>
              <a:rPr b="1" lang="en-US" sz="1300" strike="noStrike">
                <a:solidFill>
                  <a:schemeClr val="dk1"/>
                </a:solidFill>
                <a:latin typeface="Arial"/>
                <a:ea typeface="Arial"/>
                <a:cs typeface="Arial"/>
                <a:sym typeface="Arial"/>
              </a:rPr>
              <a:t>protocol</a:t>
            </a:r>
            <a:r>
              <a:rPr b="0" lang="en-US" sz="1300" strike="noStrike">
                <a:solidFill>
                  <a:schemeClr val="dk1"/>
                </a:solidFill>
                <a:latin typeface="Arial"/>
                <a:ea typeface="Arial"/>
                <a:cs typeface="Arial"/>
                <a:sym typeface="Arial"/>
              </a:rPr>
              <a:t> is a standard of communication that everyone using that method must follow</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2"/>
          <p:cNvSpPr txBox="1"/>
          <p:nvPr/>
        </p:nvSpPr>
        <p:spPr>
          <a:xfrm>
            <a:off x="504000" y="226080"/>
            <a:ext cx="9071640" cy="9464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3600" strike="noStrike">
                <a:solidFill>
                  <a:schemeClr val="dk1"/>
                </a:solidFill>
                <a:latin typeface="Arial"/>
                <a:ea typeface="Arial"/>
                <a:cs typeface="Arial"/>
                <a:sym typeface="Arial"/>
              </a:rPr>
              <a:t>Layer 1: physical layer</a:t>
            </a:r>
            <a:endParaRPr/>
          </a:p>
        </p:txBody>
      </p:sp>
      <p:sp>
        <p:nvSpPr>
          <p:cNvPr id="122" name="Google Shape;122;p22"/>
          <p:cNvSpPr txBox="1"/>
          <p:nvPr/>
        </p:nvSpPr>
        <p:spPr>
          <a:xfrm>
            <a:off x="504000" y="1326600"/>
            <a:ext cx="9071640" cy="32882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630"/>
              <a:buFont typeface="Noto Sans Symbols"/>
              <a:buChar char="●"/>
            </a:pPr>
            <a:r>
              <a:rPr b="0" lang="en-US" sz="1400" strike="noStrike">
                <a:solidFill>
                  <a:schemeClr val="dk1"/>
                </a:solidFill>
                <a:latin typeface="Arial"/>
                <a:ea typeface="Arial"/>
                <a:cs typeface="Arial"/>
                <a:sym typeface="Arial"/>
              </a:rPr>
              <a:t>The Physical layer encodes and decodes the actual </a:t>
            </a:r>
            <a:r>
              <a:rPr b="1" lang="en-US" sz="1400" strike="noStrike">
                <a:solidFill>
                  <a:schemeClr val="dk1"/>
                </a:solidFill>
                <a:latin typeface="Arial"/>
                <a:ea typeface="Arial"/>
                <a:cs typeface="Arial"/>
                <a:sym typeface="Arial"/>
              </a:rPr>
              <a:t>bits</a:t>
            </a:r>
            <a:r>
              <a:rPr b="0" lang="en-US" sz="1400" strike="noStrike">
                <a:solidFill>
                  <a:schemeClr val="dk1"/>
                </a:solidFill>
                <a:latin typeface="Arial"/>
                <a:ea typeface="Arial"/>
                <a:cs typeface="Arial"/>
                <a:sym typeface="Arial"/>
              </a:rPr>
              <a:t> of information sent over a communication channel</a:t>
            </a:r>
            <a:endParaRPr/>
          </a:p>
          <a:p>
            <a:pPr indent="-324000" lvl="0" marL="432000" marR="0" rtl="0" algn="l">
              <a:spcBef>
                <a:spcPts val="1417"/>
              </a:spcBef>
              <a:spcAft>
                <a:spcPts val="0"/>
              </a:spcAft>
              <a:buClr>
                <a:srgbClr val="000000"/>
              </a:buClr>
              <a:buSzPts val="630"/>
              <a:buFont typeface="Noto Sans Symbols"/>
              <a:buChar char="●"/>
            </a:pPr>
            <a:r>
              <a:rPr b="0" lang="en-US" sz="1400" strike="noStrike">
                <a:solidFill>
                  <a:schemeClr val="dk1"/>
                </a:solidFill>
                <a:latin typeface="Arial"/>
                <a:ea typeface="Arial"/>
                <a:cs typeface="Arial"/>
                <a:sym typeface="Arial"/>
              </a:rPr>
              <a:t>We typically refer to this as modulation</a:t>
            </a:r>
            <a:endParaRPr/>
          </a:p>
          <a:p>
            <a:pPr indent="-324000" lvl="0" marL="432000" marR="0" rtl="0" algn="l">
              <a:spcBef>
                <a:spcPts val="1417"/>
              </a:spcBef>
              <a:spcAft>
                <a:spcPts val="0"/>
              </a:spcAft>
              <a:buClr>
                <a:srgbClr val="000000"/>
              </a:buClr>
              <a:buSzPts val="630"/>
              <a:buFont typeface="Noto Sans Symbols"/>
              <a:buChar char="●"/>
            </a:pPr>
            <a:r>
              <a:rPr b="0" lang="en-US" sz="1400" strike="noStrike">
                <a:solidFill>
                  <a:schemeClr val="dk1"/>
                </a:solidFill>
                <a:latin typeface="Arial"/>
                <a:ea typeface="Arial"/>
                <a:cs typeface="Arial"/>
                <a:sym typeface="Arial"/>
              </a:rPr>
              <a:t>Devices that modulate/demodulate information are typically called transceivers</a:t>
            </a:r>
            <a:endParaRPr/>
          </a:p>
          <a:p>
            <a:pPr indent="-324000" lvl="0" marL="432000" marR="0" rtl="0" algn="l">
              <a:spcBef>
                <a:spcPts val="1417"/>
              </a:spcBef>
              <a:spcAft>
                <a:spcPts val="0"/>
              </a:spcAft>
              <a:buClr>
                <a:srgbClr val="000000"/>
              </a:buClr>
              <a:buSzPts val="630"/>
              <a:buFont typeface="Noto Sans Symbols"/>
              <a:buChar char="●"/>
            </a:pPr>
            <a:r>
              <a:rPr b="0" lang="en-US" sz="1400" strike="noStrike">
                <a:solidFill>
                  <a:schemeClr val="dk1"/>
                </a:solidFill>
                <a:latin typeface="Arial"/>
                <a:ea typeface="Arial"/>
                <a:cs typeface="Arial"/>
                <a:sym typeface="Arial"/>
              </a:rPr>
              <a:t>Information is sent as electromagnetic waves, photons, or electric current</a:t>
            </a:r>
            <a:endParaRPr/>
          </a:p>
        </p:txBody>
      </p:sp>
      <p:pic>
        <p:nvPicPr>
          <p:cNvPr id="123" name="Google Shape;123;p22"/>
          <p:cNvPicPr preferRelativeResize="0"/>
          <p:nvPr/>
        </p:nvPicPr>
        <p:blipFill rotWithShape="1">
          <a:blip r:embed="rId3">
            <a:alphaModFix/>
          </a:blip>
          <a:srcRect b="0" l="56102" r="0" t="0"/>
          <a:stretch/>
        </p:blipFill>
        <p:spPr>
          <a:xfrm>
            <a:off x="548640" y="91440"/>
            <a:ext cx="766440" cy="1102680"/>
          </a:xfrm>
          <a:prstGeom prst="rect">
            <a:avLst/>
          </a:prstGeom>
          <a:noFill/>
          <a:ln>
            <a:noFill/>
          </a:ln>
        </p:spPr>
      </p:pic>
      <p:sp>
        <p:nvSpPr>
          <p:cNvPr id="124" name="Google Shape;124;p22"/>
          <p:cNvSpPr/>
          <p:nvPr/>
        </p:nvSpPr>
        <p:spPr>
          <a:xfrm>
            <a:off x="1315080" y="878400"/>
            <a:ext cx="365760" cy="91440"/>
          </a:xfrm>
          <a:custGeom>
            <a:rect b="b" l="l" r="r" t="t"/>
            <a:pathLst>
              <a:path extrusionOk="0" h="256" w="1018">
                <a:moveTo>
                  <a:pt x="1017" y="63"/>
                </a:moveTo>
                <a:lnTo>
                  <a:pt x="254" y="63"/>
                </a:lnTo>
                <a:lnTo>
                  <a:pt x="254" y="0"/>
                </a:lnTo>
                <a:lnTo>
                  <a:pt x="0" y="127"/>
                </a:lnTo>
                <a:lnTo>
                  <a:pt x="254" y="255"/>
                </a:lnTo>
                <a:lnTo>
                  <a:pt x="254" y="191"/>
                </a:lnTo>
                <a:lnTo>
                  <a:pt x="1017" y="191"/>
                </a:lnTo>
                <a:lnTo>
                  <a:pt x="1017" y="63"/>
                </a:lnTo>
              </a:path>
            </a:pathLst>
          </a:custGeom>
          <a:solidFill>
            <a:srgbClr val="729FCF"/>
          </a:solidFill>
          <a:ln cap="flat" cmpd="sng" w="18350">
            <a:solidFill>
              <a:srgbClr val="3465A4"/>
            </a:solidFill>
            <a:prstDash val="solid"/>
            <a:round/>
            <a:headEnd len="sm" w="sm" type="none"/>
            <a:tailEnd len="sm" w="sm" type="none"/>
          </a:ln>
        </p:spPr>
      </p:sp>
      <p:pic>
        <p:nvPicPr>
          <p:cNvPr id="125" name="Google Shape;125;p22"/>
          <p:cNvPicPr preferRelativeResize="0"/>
          <p:nvPr/>
        </p:nvPicPr>
        <p:blipFill rotWithShape="1">
          <a:blip r:embed="rId4">
            <a:alphaModFix/>
          </a:blip>
          <a:srcRect b="0" l="0" r="0" t="0"/>
          <a:stretch/>
        </p:blipFill>
        <p:spPr>
          <a:xfrm>
            <a:off x="544512" y="2872990"/>
            <a:ext cx="4342320" cy="2797560"/>
          </a:xfrm>
          <a:prstGeom prst="rect">
            <a:avLst/>
          </a:prstGeom>
          <a:noFill/>
          <a:ln>
            <a:noFill/>
          </a:ln>
        </p:spPr>
      </p:pic>
      <p:pic>
        <p:nvPicPr>
          <p:cNvPr id="126" name="Google Shape;126;p22"/>
          <p:cNvPicPr preferRelativeResize="0"/>
          <p:nvPr/>
        </p:nvPicPr>
        <p:blipFill rotWithShape="1">
          <a:blip r:embed="rId5">
            <a:alphaModFix/>
          </a:blip>
          <a:srcRect b="0" l="0" r="0" t="0"/>
          <a:stretch/>
        </p:blipFill>
        <p:spPr>
          <a:xfrm>
            <a:off x="4964112" y="2759075"/>
            <a:ext cx="4384080" cy="281664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3"/>
          <p:cNvSpPr txBox="1"/>
          <p:nvPr/>
        </p:nvSpPr>
        <p:spPr>
          <a:xfrm>
            <a:off x="504000" y="226080"/>
            <a:ext cx="9071640" cy="9464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3600" strike="noStrike">
                <a:solidFill>
                  <a:schemeClr val="dk1"/>
                </a:solidFill>
                <a:latin typeface="Arial"/>
                <a:ea typeface="Arial"/>
                <a:cs typeface="Arial"/>
                <a:sym typeface="Arial"/>
              </a:rPr>
              <a:t>Layer 2: Data-link layer</a:t>
            </a:r>
            <a:endParaRPr/>
          </a:p>
        </p:txBody>
      </p:sp>
      <p:sp>
        <p:nvSpPr>
          <p:cNvPr id="132" name="Google Shape;132;p23"/>
          <p:cNvSpPr txBox="1"/>
          <p:nvPr/>
        </p:nvSpPr>
        <p:spPr>
          <a:xfrm>
            <a:off x="504000" y="1280160"/>
            <a:ext cx="9071640" cy="32882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630"/>
              <a:buFont typeface="Noto Sans Symbols"/>
              <a:buChar char="●"/>
            </a:pPr>
            <a:r>
              <a:rPr b="0" lang="en-US" sz="1400" strike="noStrike">
                <a:solidFill>
                  <a:schemeClr val="dk1"/>
                </a:solidFill>
                <a:latin typeface="Arial"/>
                <a:ea typeface="Arial"/>
                <a:cs typeface="Arial"/>
                <a:sym typeface="Arial"/>
              </a:rPr>
              <a:t>The data-link layer addresses computers </a:t>
            </a:r>
            <a:r>
              <a:rPr b="1" lang="en-US" sz="1400" strike="noStrike">
                <a:solidFill>
                  <a:schemeClr val="dk1"/>
                </a:solidFill>
                <a:latin typeface="Arial"/>
                <a:ea typeface="Arial"/>
                <a:cs typeface="Arial"/>
                <a:sym typeface="Arial"/>
              </a:rPr>
              <a:t>on the same network segment</a:t>
            </a:r>
            <a:r>
              <a:rPr b="0" lang="en-US" sz="1400" strike="noStrike">
                <a:solidFill>
                  <a:schemeClr val="dk1"/>
                </a:solidFill>
                <a:latin typeface="Arial"/>
                <a:ea typeface="Arial"/>
                <a:cs typeface="Arial"/>
                <a:sym typeface="Arial"/>
              </a:rPr>
              <a:t> </a:t>
            </a:r>
            <a:endParaRPr/>
          </a:p>
          <a:p>
            <a:pPr indent="-324000" lvl="0" marL="432000" marR="0" rtl="0" algn="l">
              <a:spcBef>
                <a:spcPts val="1417"/>
              </a:spcBef>
              <a:spcAft>
                <a:spcPts val="0"/>
              </a:spcAft>
              <a:buClr>
                <a:srgbClr val="000000"/>
              </a:buClr>
              <a:buSzPts val="630"/>
              <a:buFont typeface="Noto Sans Symbols"/>
              <a:buChar char="●"/>
            </a:pPr>
            <a:r>
              <a:rPr b="0" lang="en-US" sz="1400" strike="noStrike">
                <a:solidFill>
                  <a:schemeClr val="dk1"/>
                </a:solidFill>
                <a:latin typeface="Arial"/>
                <a:ea typeface="Arial"/>
                <a:cs typeface="Arial"/>
                <a:sym typeface="Arial"/>
              </a:rPr>
              <a:t>A layer 2 PDU is called a “frame”</a:t>
            </a:r>
            <a:endParaRPr/>
          </a:p>
          <a:p>
            <a:pPr indent="-324000" lvl="0" marL="432000" marR="0" rtl="0" algn="l">
              <a:spcBef>
                <a:spcPts val="1417"/>
              </a:spcBef>
              <a:spcAft>
                <a:spcPts val="0"/>
              </a:spcAft>
              <a:buClr>
                <a:srgbClr val="000000"/>
              </a:buClr>
              <a:buSzPts val="630"/>
              <a:buFont typeface="Noto Sans Symbols"/>
              <a:buChar char="●"/>
            </a:pPr>
            <a:r>
              <a:rPr b="0" lang="en-US" sz="1400" strike="noStrike">
                <a:solidFill>
                  <a:schemeClr val="dk1"/>
                </a:solidFill>
                <a:latin typeface="Arial"/>
                <a:ea typeface="Arial"/>
                <a:cs typeface="Arial"/>
                <a:sym typeface="Arial"/>
              </a:rPr>
              <a:t>The address is the unique physical address of the computers, called the hardware address, and is tied to the networking card</a:t>
            </a:r>
            <a:endParaRPr/>
          </a:p>
          <a:p>
            <a:pPr indent="-324000" lvl="0" marL="432000" marR="0" rtl="0" algn="l">
              <a:spcBef>
                <a:spcPts val="1417"/>
              </a:spcBef>
              <a:spcAft>
                <a:spcPts val="0"/>
              </a:spcAft>
              <a:buClr>
                <a:srgbClr val="000000"/>
              </a:buClr>
              <a:buSzPts val="630"/>
              <a:buFont typeface="Noto Sans Symbols"/>
              <a:buChar char="●"/>
            </a:pPr>
            <a:r>
              <a:rPr b="0" lang="en-US" sz="1400" strike="noStrike">
                <a:solidFill>
                  <a:schemeClr val="dk1"/>
                </a:solidFill>
                <a:latin typeface="Arial"/>
                <a:ea typeface="Arial"/>
                <a:cs typeface="Arial"/>
                <a:sym typeface="Arial"/>
              </a:rPr>
              <a:t>The most common is the MAC (medium access control) address</a:t>
            </a:r>
            <a:endParaRPr/>
          </a:p>
        </p:txBody>
      </p:sp>
      <p:pic>
        <p:nvPicPr>
          <p:cNvPr id="133" name="Google Shape;133;p23"/>
          <p:cNvPicPr preferRelativeResize="0"/>
          <p:nvPr/>
        </p:nvPicPr>
        <p:blipFill rotWithShape="1">
          <a:blip r:embed="rId3">
            <a:alphaModFix/>
          </a:blip>
          <a:srcRect b="0" l="56102" r="0" t="0"/>
          <a:stretch/>
        </p:blipFill>
        <p:spPr>
          <a:xfrm>
            <a:off x="548640" y="91440"/>
            <a:ext cx="766440" cy="1102680"/>
          </a:xfrm>
          <a:prstGeom prst="rect">
            <a:avLst/>
          </a:prstGeom>
          <a:noFill/>
          <a:ln>
            <a:noFill/>
          </a:ln>
        </p:spPr>
      </p:pic>
      <p:sp>
        <p:nvSpPr>
          <p:cNvPr id="134" name="Google Shape;134;p23"/>
          <p:cNvSpPr/>
          <p:nvPr/>
        </p:nvSpPr>
        <p:spPr>
          <a:xfrm>
            <a:off x="1315080" y="698400"/>
            <a:ext cx="365760" cy="91440"/>
          </a:xfrm>
          <a:custGeom>
            <a:rect b="b" l="l" r="r" t="t"/>
            <a:pathLst>
              <a:path extrusionOk="0" h="256" w="1018">
                <a:moveTo>
                  <a:pt x="1017" y="63"/>
                </a:moveTo>
                <a:lnTo>
                  <a:pt x="254" y="63"/>
                </a:lnTo>
                <a:lnTo>
                  <a:pt x="254" y="0"/>
                </a:lnTo>
                <a:lnTo>
                  <a:pt x="0" y="127"/>
                </a:lnTo>
                <a:lnTo>
                  <a:pt x="254" y="255"/>
                </a:lnTo>
                <a:lnTo>
                  <a:pt x="254" y="191"/>
                </a:lnTo>
                <a:lnTo>
                  <a:pt x="1017" y="191"/>
                </a:lnTo>
                <a:lnTo>
                  <a:pt x="1017" y="63"/>
                </a:lnTo>
              </a:path>
            </a:pathLst>
          </a:custGeom>
          <a:solidFill>
            <a:srgbClr val="729FCF"/>
          </a:solidFill>
          <a:ln cap="flat" cmpd="sng" w="18350">
            <a:solidFill>
              <a:srgbClr val="3465A4"/>
            </a:solidFill>
            <a:prstDash val="solid"/>
            <a:round/>
            <a:headEnd len="sm" w="sm" type="none"/>
            <a:tailEnd len="sm" w="sm" type="none"/>
          </a:ln>
        </p:spPr>
      </p:sp>
      <p:pic>
        <p:nvPicPr>
          <p:cNvPr id="135" name="Google Shape;135;p23"/>
          <p:cNvPicPr preferRelativeResize="0"/>
          <p:nvPr/>
        </p:nvPicPr>
        <p:blipFill rotWithShape="1">
          <a:blip r:embed="rId4">
            <a:alphaModFix/>
          </a:blip>
          <a:srcRect b="0" l="0" r="0" t="0"/>
          <a:stretch/>
        </p:blipFill>
        <p:spPr>
          <a:xfrm>
            <a:off x="2488752" y="2987675"/>
            <a:ext cx="4532760" cy="2625120"/>
          </a:xfrm>
          <a:prstGeom prst="rect">
            <a:avLst/>
          </a:prstGeom>
          <a:noFill/>
          <a:ln>
            <a:noFill/>
          </a:ln>
        </p:spPr>
      </p:pic>
      <p:sp>
        <p:nvSpPr>
          <p:cNvPr id="136" name="Google Shape;136;p23"/>
          <p:cNvSpPr txBox="1"/>
          <p:nvPr/>
        </p:nvSpPr>
        <p:spPr>
          <a:xfrm>
            <a:off x="229680" y="3566160"/>
            <a:ext cx="1690560" cy="118872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200" strike="noStrike">
                <a:solidFill>
                  <a:schemeClr val="dk1"/>
                </a:solidFill>
                <a:latin typeface="Arial"/>
                <a:ea typeface="Arial"/>
                <a:cs typeface="Arial"/>
                <a:sym typeface="Arial"/>
              </a:rPr>
              <a:t>This process can be a little confusing, let me know if you have any questions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4"/>
          <p:cNvSpPr txBox="1"/>
          <p:nvPr/>
        </p:nvSpPr>
        <p:spPr>
          <a:xfrm>
            <a:off x="504000" y="226080"/>
            <a:ext cx="9071640" cy="9464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3600" strike="noStrike">
                <a:solidFill>
                  <a:schemeClr val="dk1"/>
                </a:solidFill>
                <a:latin typeface="Arial"/>
                <a:ea typeface="Arial"/>
                <a:cs typeface="Arial"/>
                <a:sym typeface="Arial"/>
              </a:rPr>
              <a:t>Layer 3: Network layer</a:t>
            </a:r>
            <a:endParaRPr/>
          </a:p>
        </p:txBody>
      </p:sp>
      <p:sp>
        <p:nvSpPr>
          <p:cNvPr id="142" name="Google Shape;142;p24"/>
          <p:cNvSpPr txBox="1"/>
          <p:nvPr/>
        </p:nvSpPr>
        <p:spPr>
          <a:xfrm>
            <a:off x="504000" y="1280160"/>
            <a:ext cx="9071640" cy="32882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630"/>
              <a:buFont typeface="Noto Sans Symbols"/>
              <a:buChar char="●"/>
            </a:pPr>
            <a:r>
              <a:rPr b="0" lang="en-US" sz="1400" strike="noStrike">
                <a:solidFill>
                  <a:schemeClr val="dk1"/>
                </a:solidFill>
                <a:latin typeface="Arial"/>
                <a:ea typeface="Arial"/>
                <a:cs typeface="Arial"/>
                <a:sym typeface="Arial"/>
              </a:rPr>
              <a:t>The data-link layer addresses computers </a:t>
            </a:r>
            <a:r>
              <a:rPr b="1" lang="en-US" sz="1400" strike="noStrike">
                <a:solidFill>
                  <a:schemeClr val="dk1"/>
                </a:solidFill>
                <a:latin typeface="Arial"/>
                <a:ea typeface="Arial"/>
                <a:cs typeface="Arial"/>
                <a:sym typeface="Arial"/>
              </a:rPr>
              <a:t>on different networks</a:t>
            </a:r>
            <a:endParaRPr b="0" sz="1400" strike="noStrike">
              <a:solidFill>
                <a:schemeClr val="dk1"/>
              </a:solidFill>
              <a:latin typeface="Arial"/>
              <a:ea typeface="Arial"/>
              <a:cs typeface="Arial"/>
              <a:sym typeface="Arial"/>
            </a:endParaRPr>
          </a:p>
          <a:p>
            <a:pPr indent="-324000" lvl="0" marL="432000" marR="0" rtl="0" algn="l">
              <a:spcBef>
                <a:spcPts val="1417"/>
              </a:spcBef>
              <a:spcAft>
                <a:spcPts val="0"/>
              </a:spcAft>
              <a:buClr>
                <a:srgbClr val="000000"/>
              </a:buClr>
              <a:buSzPts val="630"/>
              <a:buFont typeface="Noto Sans Symbols"/>
              <a:buChar char="●"/>
            </a:pPr>
            <a:r>
              <a:rPr b="0" lang="en-US" sz="1400" strike="noStrike">
                <a:solidFill>
                  <a:schemeClr val="dk1"/>
                </a:solidFill>
                <a:latin typeface="Arial"/>
                <a:ea typeface="Arial"/>
                <a:cs typeface="Arial"/>
                <a:sym typeface="Arial"/>
              </a:rPr>
              <a:t>The PDU at this layer is called a packet</a:t>
            </a:r>
            <a:endParaRPr/>
          </a:p>
          <a:p>
            <a:pPr indent="-324000" lvl="0" marL="432000" marR="0" rtl="0" algn="l">
              <a:spcBef>
                <a:spcPts val="1417"/>
              </a:spcBef>
              <a:spcAft>
                <a:spcPts val="0"/>
              </a:spcAft>
              <a:buClr>
                <a:srgbClr val="000000"/>
              </a:buClr>
              <a:buSzPts val="630"/>
              <a:buFont typeface="Noto Sans Symbols"/>
              <a:buChar char="●"/>
            </a:pPr>
            <a:r>
              <a:rPr b="0" lang="en-US" sz="1400" strike="noStrike">
                <a:solidFill>
                  <a:schemeClr val="dk1"/>
                </a:solidFill>
                <a:latin typeface="Arial"/>
                <a:ea typeface="Arial"/>
                <a:cs typeface="Arial"/>
                <a:sym typeface="Arial"/>
              </a:rPr>
              <a:t>responsible for creating the packets that move across the network. It uses IP addresses to identify the packet’s source and destination</a:t>
            </a:r>
            <a:endParaRPr/>
          </a:p>
          <a:p>
            <a:pPr indent="-324000" lvl="0" marL="432000" marR="0" rtl="0" algn="l">
              <a:spcBef>
                <a:spcPts val="1417"/>
              </a:spcBef>
              <a:spcAft>
                <a:spcPts val="0"/>
              </a:spcAft>
              <a:buClr>
                <a:srgbClr val="000000"/>
              </a:buClr>
              <a:buSzPts val="630"/>
              <a:buFont typeface="Noto Sans Symbols"/>
              <a:buChar char="●"/>
            </a:pPr>
            <a:r>
              <a:rPr b="0" lang="en-US" sz="1400" strike="noStrike">
                <a:solidFill>
                  <a:schemeClr val="dk1"/>
                </a:solidFill>
                <a:latin typeface="Arial"/>
                <a:ea typeface="Arial"/>
                <a:cs typeface="Arial"/>
                <a:sym typeface="Arial"/>
              </a:rPr>
              <a:t>While out of scope of this lecture, layer 3 has a lot more than just IP addresses</a:t>
            </a:r>
            <a:endParaRPr/>
          </a:p>
        </p:txBody>
      </p:sp>
      <p:pic>
        <p:nvPicPr>
          <p:cNvPr id="143" name="Google Shape;143;p24"/>
          <p:cNvPicPr preferRelativeResize="0"/>
          <p:nvPr/>
        </p:nvPicPr>
        <p:blipFill rotWithShape="1">
          <a:blip r:embed="rId3">
            <a:alphaModFix/>
          </a:blip>
          <a:srcRect b="0" l="56102" r="0" t="0"/>
          <a:stretch/>
        </p:blipFill>
        <p:spPr>
          <a:xfrm>
            <a:off x="548640" y="91440"/>
            <a:ext cx="766440" cy="1102680"/>
          </a:xfrm>
          <a:prstGeom prst="rect">
            <a:avLst/>
          </a:prstGeom>
          <a:noFill/>
          <a:ln>
            <a:noFill/>
          </a:ln>
        </p:spPr>
      </p:pic>
      <p:sp>
        <p:nvSpPr>
          <p:cNvPr id="144" name="Google Shape;144;p24"/>
          <p:cNvSpPr/>
          <p:nvPr/>
        </p:nvSpPr>
        <p:spPr>
          <a:xfrm>
            <a:off x="1315080" y="518400"/>
            <a:ext cx="365760" cy="91440"/>
          </a:xfrm>
          <a:custGeom>
            <a:rect b="b" l="l" r="r" t="t"/>
            <a:pathLst>
              <a:path extrusionOk="0" h="256" w="1018">
                <a:moveTo>
                  <a:pt x="1017" y="63"/>
                </a:moveTo>
                <a:lnTo>
                  <a:pt x="254" y="63"/>
                </a:lnTo>
                <a:lnTo>
                  <a:pt x="254" y="0"/>
                </a:lnTo>
                <a:lnTo>
                  <a:pt x="0" y="127"/>
                </a:lnTo>
                <a:lnTo>
                  <a:pt x="254" y="255"/>
                </a:lnTo>
                <a:lnTo>
                  <a:pt x="254" y="191"/>
                </a:lnTo>
                <a:lnTo>
                  <a:pt x="1017" y="191"/>
                </a:lnTo>
                <a:lnTo>
                  <a:pt x="1017" y="63"/>
                </a:lnTo>
              </a:path>
            </a:pathLst>
          </a:custGeom>
          <a:solidFill>
            <a:srgbClr val="729FCF"/>
          </a:solidFill>
          <a:ln cap="flat" cmpd="sng" w="18350">
            <a:solidFill>
              <a:srgbClr val="3465A4"/>
            </a:solidFill>
            <a:prstDash val="solid"/>
            <a:round/>
            <a:headEnd len="sm" w="sm" type="none"/>
            <a:tailEnd len="sm" w="sm" type="none"/>
          </a:ln>
        </p:spPr>
      </p:sp>
      <p:pic>
        <p:nvPicPr>
          <p:cNvPr id="145" name="Google Shape;145;p24"/>
          <p:cNvPicPr preferRelativeResize="0"/>
          <p:nvPr/>
        </p:nvPicPr>
        <p:blipFill rotWithShape="1">
          <a:blip r:embed="rId4">
            <a:alphaModFix/>
          </a:blip>
          <a:srcRect b="0" l="0" r="0" t="0"/>
          <a:stretch/>
        </p:blipFill>
        <p:spPr>
          <a:xfrm>
            <a:off x="1648080" y="3035195"/>
            <a:ext cx="6370560" cy="223848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5"/>
          <p:cNvSpPr txBox="1"/>
          <p:nvPr/>
        </p:nvSpPr>
        <p:spPr>
          <a:xfrm>
            <a:off x="504000" y="226080"/>
            <a:ext cx="9071640" cy="9464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3600" strike="noStrike">
                <a:solidFill>
                  <a:schemeClr val="dk1"/>
                </a:solidFill>
                <a:latin typeface="Arial"/>
                <a:ea typeface="Arial"/>
                <a:cs typeface="Arial"/>
                <a:sym typeface="Arial"/>
              </a:rPr>
              <a:t>Layer 4: Transport layer</a:t>
            </a:r>
            <a:endParaRPr/>
          </a:p>
        </p:txBody>
      </p:sp>
      <p:sp>
        <p:nvSpPr>
          <p:cNvPr id="151" name="Google Shape;151;p25"/>
          <p:cNvSpPr txBox="1"/>
          <p:nvPr/>
        </p:nvSpPr>
        <p:spPr>
          <a:xfrm>
            <a:off x="504000" y="1280160"/>
            <a:ext cx="9071640" cy="328824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630"/>
              <a:buFont typeface="Noto Sans Symbols"/>
              <a:buChar char="●"/>
            </a:pPr>
            <a:r>
              <a:rPr b="0" lang="en-US" sz="1400" strike="noStrike">
                <a:solidFill>
                  <a:schemeClr val="dk1"/>
                </a:solidFill>
                <a:latin typeface="Arial"/>
                <a:ea typeface="Arial"/>
                <a:cs typeface="Arial"/>
                <a:sym typeface="Arial"/>
              </a:rPr>
              <a:t>The Transport layer </a:t>
            </a:r>
            <a:r>
              <a:rPr b="1" lang="en-US" sz="1400" strike="noStrike">
                <a:solidFill>
                  <a:schemeClr val="dk1"/>
                </a:solidFill>
                <a:latin typeface="Arial"/>
                <a:ea typeface="Arial"/>
                <a:cs typeface="Arial"/>
                <a:sym typeface="Arial"/>
              </a:rPr>
              <a:t>establishes the connection between applications running on different hosts.</a:t>
            </a:r>
            <a:r>
              <a:rPr b="0" lang="en-US" sz="1400" strike="noStrike">
                <a:solidFill>
                  <a:schemeClr val="dk1"/>
                </a:solidFill>
                <a:latin typeface="Arial"/>
                <a:ea typeface="Arial"/>
                <a:cs typeface="Arial"/>
                <a:sym typeface="Arial"/>
              </a:rPr>
              <a:t> </a:t>
            </a:r>
            <a:endParaRPr/>
          </a:p>
          <a:p>
            <a:pPr indent="-324000" lvl="0" marL="432000" marR="0" rtl="0" algn="l">
              <a:spcBef>
                <a:spcPts val="1417"/>
              </a:spcBef>
              <a:spcAft>
                <a:spcPts val="0"/>
              </a:spcAft>
              <a:buClr>
                <a:srgbClr val="000000"/>
              </a:buClr>
              <a:buSzPts val="630"/>
              <a:buFont typeface="Noto Sans Symbols"/>
              <a:buChar char="●"/>
            </a:pPr>
            <a:r>
              <a:rPr b="0" lang="en-US" sz="1400" strike="noStrike">
                <a:solidFill>
                  <a:schemeClr val="dk1"/>
                </a:solidFill>
                <a:latin typeface="Arial"/>
                <a:ea typeface="Arial"/>
                <a:cs typeface="Arial"/>
                <a:sym typeface="Arial"/>
              </a:rPr>
              <a:t>It uses TCP for reliable connections and UDP for fast connections. </a:t>
            </a:r>
            <a:r>
              <a:rPr b="1" lang="en-US" sz="1400" strike="noStrike">
                <a:solidFill>
                  <a:schemeClr val="dk1"/>
                </a:solidFill>
                <a:latin typeface="Arial"/>
                <a:ea typeface="Arial"/>
                <a:cs typeface="Arial"/>
                <a:sym typeface="Arial"/>
              </a:rPr>
              <a:t>PDU is a segment or datagram</a:t>
            </a:r>
            <a:endParaRPr b="0" sz="1400" strike="noStrike">
              <a:solidFill>
                <a:schemeClr val="dk1"/>
              </a:solidFill>
              <a:latin typeface="Arial"/>
              <a:ea typeface="Arial"/>
              <a:cs typeface="Arial"/>
              <a:sym typeface="Arial"/>
            </a:endParaRPr>
          </a:p>
          <a:p>
            <a:pPr indent="-324000" lvl="0" marL="432000" marR="0" rtl="0" algn="l">
              <a:spcBef>
                <a:spcPts val="1417"/>
              </a:spcBef>
              <a:spcAft>
                <a:spcPts val="0"/>
              </a:spcAft>
              <a:buClr>
                <a:srgbClr val="000000"/>
              </a:buClr>
              <a:buSzPts val="630"/>
              <a:buFont typeface="Noto Sans Symbols"/>
              <a:buChar char="●"/>
            </a:pPr>
            <a:r>
              <a:rPr b="0" lang="en-US" sz="1400" strike="noStrike">
                <a:solidFill>
                  <a:schemeClr val="dk1"/>
                </a:solidFill>
                <a:latin typeface="Arial"/>
                <a:ea typeface="Arial"/>
                <a:cs typeface="Arial"/>
                <a:sym typeface="Arial"/>
              </a:rPr>
              <a:t>It keeps track of the processes running in the applications above it by assigning </a:t>
            </a:r>
            <a:r>
              <a:rPr b="1" lang="en-US" sz="1400" strike="noStrike">
                <a:solidFill>
                  <a:schemeClr val="dk1"/>
                </a:solidFill>
                <a:latin typeface="Arial"/>
                <a:ea typeface="Arial"/>
                <a:cs typeface="Arial"/>
                <a:sym typeface="Arial"/>
              </a:rPr>
              <a:t>port numbers</a:t>
            </a:r>
            <a:r>
              <a:rPr b="0" lang="en-US" sz="1400" strike="noStrike">
                <a:solidFill>
                  <a:schemeClr val="dk1"/>
                </a:solidFill>
                <a:latin typeface="Arial"/>
                <a:ea typeface="Arial"/>
                <a:cs typeface="Arial"/>
                <a:sym typeface="Arial"/>
              </a:rPr>
              <a:t> to them and uses the Network layer to access the TCP/IP network.</a:t>
            </a:r>
            <a:endParaRPr/>
          </a:p>
          <a:p>
            <a:pPr indent="-283995" lvl="0" marL="432000" marR="0" rtl="0" algn="l">
              <a:spcBef>
                <a:spcPts val="1417"/>
              </a:spcBef>
              <a:spcAft>
                <a:spcPts val="0"/>
              </a:spcAft>
              <a:buClr>
                <a:srgbClr val="000000"/>
              </a:buClr>
              <a:buSzPts val="630"/>
              <a:buFont typeface="Noto Sans Symbols"/>
              <a:buNone/>
            </a:pPr>
            <a:r>
              <a:t/>
            </a:r>
            <a:endParaRPr b="0" sz="1400" strike="noStrike">
              <a:solidFill>
                <a:schemeClr val="dk1"/>
              </a:solidFill>
              <a:latin typeface="Arial"/>
              <a:ea typeface="Arial"/>
              <a:cs typeface="Arial"/>
              <a:sym typeface="Arial"/>
            </a:endParaRPr>
          </a:p>
        </p:txBody>
      </p:sp>
      <p:pic>
        <p:nvPicPr>
          <p:cNvPr id="152" name="Google Shape;152;p25"/>
          <p:cNvPicPr preferRelativeResize="0"/>
          <p:nvPr/>
        </p:nvPicPr>
        <p:blipFill rotWithShape="1">
          <a:blip r:embed="rId3">
            <a:alphaModFix/>
          </a:blip>
          <a:srcRect b="0" l="56102" r="0" t="0"/>
          <a:stretch/>
        </p:blipFill>
        <p:spPr>
          <a:xfrm>
            <a:off x="548640" y="91440"/>
            <a:ext cx="766440" cy="1102680"/>
          </a:xfrm>
          <a:prstGeom prst="rect">
            <a:avLst/>
          </a:prstGeom>
          <a:noFill/>
          <a:ln>
            <a:noFill/>
          </a:ln>
        </p:spPr>
      </p:pic>
      <p:sp>
        <p:nvSpPr>
          <p:cNvPr id="153" name="Google Shape;153;p25"/>
          <p:cNvSpPr/>
          <p:nvPr/>
        </p:nvSpPr>
        <p:spPr>
          <a:xfrm>
            <a:off x="1315080" y="338400"/>
            <a:ext cx="365760" cy="91440"/>
          </a:xfrm>
          <a:custGeom>
            <a:rect b="b" l="l" r="r" t="t"/>
            <a:pathLst>
              <a:path extrusionOk="0" h="256" w="1018">
                <a:moveTo>
                  <a:pt x="1017" y="63"/>
                </a:moveTo>
                <a:lnTo>
                  <a:pt x="254" y="63"/>
                </a:lnTo>
                <a:lnTo>
                  <a:pt x="254" y="0"/>
                </a:lnTo>
                <a:lnTo>
                  <a:pt x="0" y="127"/>
                </a:lnTo>
                <a:lnTo>
                  <a:pt x="254" y="255"/>
                </a:lnTo>
                <a:lnTo>
                  <a:pt x="254" y="191"/>
                </a:lnTo>
                <a:lnTo>
                  <a:pt x="1017" y="191"/>
                </a:lnTo>
                <a:lnTo>
                  <a:pt x="1017" y="63"/>
                </a:lnTo>
              </a:path>
            </a:pathLst>
          </a:custGeom>
          <a:solidFill>
            <a:srgbClr val="729FCF"/>
          </a:solidFill>
          <a:ln cap="flat" cmpd="sng" w="18350">
            <a:solidFill>
              <a:srgbClr val="3465A4"/>
            </a:solidFill>
            <a:prstDash val="solid"/>
            <a:round/>
            <a:headEnd len="sm" w="sm" type="none"/>
            <a:tailEnd len="sm" w="sm" type="none"/>
          </a:ln>
        </p:spPr>
      </p:sp>
      <p:pic>
        <p:nvPicPr>
          <p:cNvPr id="154" name="Google Shape;154;p25"/>
          <p:cNvPicPr preferRelativeResize="0"/>
          <p:nvPr/>
        </p:nvPicPr>
        <p:blipFill rotWithShape="1">
          <a:blip r:embed="rId4">
            <a:alphaModFix/>
          </a:blip>
          <a:srcRect b="0" l="0" r="0" t="0"/>
          <a:stretch/>
        </p:blipFill>
        <p:spPr>
          <a:xfrm>
            <a:off x="6386400" y="2484755"/>
            <a:ext cx="3414960" cy="2103120"/>
          </a:xfrm>
          <a:prstGeom prst="rect">
            <a:avLst/>
          </a:prstGeom>
          <a:noFill/>
          <a:ln>
            <a:noFill/>
          </a:ln>
        </p:spPr>
      </p:pic>
      <p:pic>
        <p:nvPicPr>
          <p:cNvPr id="155" name="Google Shape;155;p25"/>
          <p:cNvPicPr preferRelativeResize="0"/>
          <p:nvPr/>
        </p:nvPicPr>
        <p:blipFill rotWithShape="1">
          <a:blip r:embed="rId5">
            <a:alphaModFix/>
          </a:blip>
          <a:srcRect b="0" l="0" r="0" t="0"/>
          <a:stretch/>
        </p:blipFill>
        <p:spPr>
          <a:xfrm>
            <a:off x="2068512" y="2606675"/>
            <a:ext cx="540768" cy="669925"/>
          </a:xfrm>
          <a:prstGeom prst="rect">
            <a:avLst/>
          </a:prstGeom>
          <a:noFill/>
          <a:ln>
            <a:noFill/>
          </a:ln>
        </p:spPr>
      </p:pic>
      <p:sp>
        <p:nvSpPr>
          <p:cNvPr id="156" name="Google Shape;156;p25"/>
          <p:cNvSpPr/>
          <p:nvPr/>
        </p:nvSpPr>
        <p:spPr>
          <a:xfrm>
            <a:off x="1828800" y="3840480"/>
            <a:ext cx="822960" cy="1554480"/>
          </a:xfrm>
          <a:prstGeom prst="rect">
            <a:avLst/>
          </a:prstGeom>
          <a:solidFill>
            <a:srgbClr val="FFFFFF"/>
          </a:solidFill>
          <a:ln cap="flat" cmpd="sng" w="18350">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7" name="Google Shape;157;p25"/>
          <p:cNvCxnSpPr/>
          <p:nvPr/>
        </p:nvCxnSpPr>
        <p:spPr>
          <a:xfrm>
            <a:off x="2651760" y="4480560"/>
            <a:ext cx="1463040" cy="0"/>
          </a:xfrm>
          <a:prstGeom prst="straightConnector1">
            <a:avLst/>
          </a:prstGeom>
          <a:noFill/>
          <a:ln cap="flat" cmpd="sng" w="18350">
            <a:solidFill>
              <a:srgbClr val="3465A4"/>
            </a:solidFill>
            <a:prstDash val="solid"/>
            <a:round/>
            <a:headEnd len="med" w="med" type="triangle"/>
            <a:tailEnd len="med" w="med" type="triangle"/>
          </a:ln>
        </p:spPr>
      </p:cxnSp>
      <p:sp>
        <p:nvSpPr>
          <p:cNvPr id="158" name="Google Shape;158;p25"/>
          <p:cNvSpPr txBox="1"/>
          <p:nvPr/>
        </p:nvSpPr>
        <p:spPr>
          <a:xfrm>
            <a:off x="4119840" y="4358160"/>
            <a:ext cx="1275120" cy="520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200" strike="noStrike">
                <a:solidFill>
                  <a:schemeClr val="dk1"/>
                </a:solidFill>
                <a:latin typeface="Arial"/>
                <a:ea typeface="Arial"/>
                <a:cs typeface="Arial"/>
                <a:sym typeface="Arial"/>
              </a:rPr>
              <a:t>All inbound and outbound traffic</a:t>
            </a:r>
            <a:endParaRPr/>
          </a:p>
          <a:p>
            <a:pPr indent="0" lvl="0" marL="0" marR="0" rtl="0" algn="l">
              <a:spcBef>
                <a:spcPts val="0"/>
              </a:spcBef>
              <a:spcAft>
                <a:spcPts val="0"/>
              </a:spcAft>
              <a:buNone/>
            </a:pPr>
            <a:r>
              <a:rPr b="0" lang="en-US" sz="1200" strike="noStrike">
                <a:solidFill>
                  <a:schemeClr val="dk1"/>
                </a:solidFill>
                <a:latin typeface="Arial"/>
                <a:ea typeface="Arial"/>
                <a:cs typeface="Arial"/>
                <a:sym typeface="Arial"/>
              </a:rPr>
              <a:t>(all ports)</a:t>
            </a:r>
            <a:endParaRPr/>
          </a:p>
        </p:txBody>
      </p:sp>
      <p:sp>
        <p:nvSpPr>
          <p:cNvPr id="159" name="Google Shape;159;p25"/>
          <p:cNvSpPr txBox="1"/>
          <p:nvPr/>
        </p:nvSpPr>
        <p:spPr>
          <a:xfrm>
            <a:off x="1833840" y="3931920"/>
            <a:ext cx="909360" cy="27432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200" strike="noStrike">
                <a:solidFill>
                  <a:schemeClr val="dk1"/>
                </a:solidFill>
                <a:latin typeface="Arial"/>
                <a:ea typeface="Arial"/>
                <a:cs typeface="Arial"/>
                <a:sym typeface="Arial"/>
              </a:rPr>
              <a:t>TCP/UDP</a:t>
            </a:r>
            <a:endParaRPr/>
          </a:p>
        </p:txBody>
      </p:sp>
      <p:cxnSp>
        <p:nvCxnSpPr>
          <p:cNvPr id="160" name="Google Shape;160;p25"/>
          <p:cNvCxnSpPr/>
          <p:nvPr/>
        </p:nvCxnSpPr>
        <p:spPr>
          <a:xfrm rot="10800000">
            <a:off x="1097280" y="4297680"/>
            <a:ext cx="731520" cy="0"/>
          </a:xfrm>
          <a:prstGeom prst="straightConnector1">
            <a:avLst/>
          </a:prstGeom>
          <a:noFill/>
          <a:ln cap="flat" cmpd="sng" w="18350">
            <a:solidFill>
              <a:srgbClr val="3465A4"/>
            </a:solidFill>
            <a:prstDash val="solid"/>
            <a:round/>
            <a:headEnd len="med" w="med" type="triangle"/>
            <a:tailEnd len="med" w="med" type="triangle"/>
          </a:ln>
        </p:spPr>
      </p:cxnSp>
      <p:cxnSp>
        <p:nvCxnSpPr>
          <p:cNvPr id="161" name="Google Shape;161;p25"/>
          <p:cNvCxnSpPr/>
          <p:nvPr/>
        </p:nvCxnSpPr>
        <p:spPr>
          <a:xfrm rot="10800000">
            <a:off x="1097280" y="4754880"/>
            <a:ext cx="731520" cy="0"/>
          </a:xfrm>
          <a:prstGeom prst="straightConnector1">
            <a:avLst/>
          </a:prstGeom>
          <a:noFill/>
          <a:ln cap="flat" cmpd="sng" w="18350">
            <a:solidFill>
              <a:srgbClr val="3465A4"/>
            </a:solidFill>
            <a:prstDash val="solid"/>
            <a:round/>
            <a:headEnd len="med" w="med" type="triangle"/>
            <a:tailEnd len="med" w="med" type="triangle"/>
          </a:ln>
        </p:spPr>
      </p:cxnSp>
      <p:cxnSp>
        <p:nvCxnSpPr>
          <p:cNvPr id="162" name="Google Shape;162;p25"/>
          <p:cNvCxnSpPr/>
          <p:nvPr/>
        </p:nvCxnSpPr>
        <p:spPr>
          <a:xfrm rot="10800000">
            <a:off x="1097280" y="5212080"/>
            <a:ext cx="731520" cy="0"/>
          </a:xfrm>
          <a:prstGeom prst="straightConnector1">
            <a:avLst/>
          </a:prstGeom>
          <a:noFill/>
          <a:ln cap="flat" cmpd="sng" w="18350">
            <a:solidFill>
              <a:srgbClr val="3465A4"/>
            </a:solidFill>
            <a:prstDash val="solid"/>
            <a:round/>
            <a:headEnd len="med" w="med" type="triangle"/>
            <a:tailEnd len="med" w="med" type="triangle"/>
          </a:ln>
        </p:spPr>
      </p:cxnSp>
      <p:sp>
        <p:nvSpPr>
          <p:cNvPr id="163" name="Google Shape;163;p25"/>
          <p:cNvSpPr txBox="1"/>
          <p:nvPr/>
        </p:nvSpPr>
        <p:spPr>
          <a:xfrm>
            <a:off x="5040" y="4175280"/>
            <a:ext cx="1275120" cy="21384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000" strike="noStrike">
                <a:solidFill>
                  <a:schemeClr val="dk1"/>
                </a:solidFill>
                <a:latin typeface="Arial"/>
                <a:ea typeface="Arial"/>
                <a:cs typeface="Arial"/>
                <a:sym typeface="Arial"/>
              </a:rPr>
              <a:t>App 1 (port 8675)</a:t>
            </a:r>
            <a:endParaRPr/>
          </a:p>
        </p:txBody>
      </p:sp>
      <p:sp>
        <p:nvSpPr>
          <p:cNvPr id="164" name="Google Shape;164;p25"/>
          <p:cNvSpPr txBox="1"/>
          <p:nvPr/>
        </p:nvSpPr>
        <p:spPr>
          <a:xfrm>
            <a:off x="4119840" y="4358160"/>
            <a:ext cx="1275120" cy="48816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200" strike="noStrike">
                <a:solidFill>
                  <a:schemeClr val="dk1"/>
                </a:solidFill>
                <a:latin typeface="Arial"/>
                <a:ea typeface="Arial"/>
                <a:cs typeface="Arial"/>
                <a:sym typeface="Arial"/>
              </a:rPr>
              <a:t>All inbound ans outbound traffic</a:t>
            </a:r>
            <a:endParaRPr/>
          </a:p>
        </p:txBody>
      </p:sp>
      <p:sp>
        <p:nvSpPr>
          <p:cNvPr id="165" name="Google Shape;165;p25"/>
          <p:cNvSpPr txBox="1"/>
          <p:nvPr/>
        </p:nvSpPr>
        <p:spPr>
          <a:xfrm>
            <a:off x="0" y="4632480"/>
            <a:ext cx="1275120" cy="21384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000" strike="noStrike">
                <a:solidFill>
                  <a:schemeClr val="dk1"/>
                </a:solidFill>
                <a:latin typeface="Arial"/>
                <a:ea typeface="Arial"/>
                <a:cs typeface="Arial"/>
                <a:sym typeface="Arial"/>
              </a:rPr>
              <a:t>App 2 (port 6001)</a:t>
            </a:r>
            <a:endParaRPr/>
          </a:p>
        </p:txBody>
      </p:sp>
      <p:sp>
        <p:nvSpPr>
          <p:cNvPr id="166" name="Google Shape;166;p25"/>
          <p:cNvSpPr txBox="1"/>
          <p:nvPr/>
        </p:nvSpPr>
        <p:spPr>
          <a:xfrm>
            <a:off x="0" y="5089680"/>
            <a:ext cx="1275120" cy="21384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000" strike="noStrike">
                <a:solidFill>
                  <a:schemeClr val="dk1"/>
                </a:solidFill>
                <a:latin typeface="Arial"/>
                <a:ea typeface="Arial"/>
                <a:cs typeface="Arial"/>
                <a:sym typeface="Arial"/>
              </a:rPr>
              <a:t>App 3 (port 9841)</a:t>
            </a:r>
            <a:endParaRPr/>
          </a:p>
        </p:txBody>
      </p:sp>
      <p:sp>
        <p:nvSpPr>
          <p:cNvPr id="167" name="Google Shape;167;p25"/>
          <p:cNvSpPr/>
          <p:nvPr/>
        </p:nvSpPr>
        <p:spPr>
          <a:xfrm rot="-5401200">
            <a:off x="1965240" y="1601280"/>
            <a:ext cx="732240" cy="4114800"/>
          </a:xfrm>
          <a:custGeom>
            <a:rect b="b" l="l" r="r" t="t"/>
            <a:pathLst>
              <a:path extrusionOk="0" h="11432" w="2037">
                <a:moveTo>
                  <a:pt x="0" y="0"/>
                </a:moveTo>
                <a:cubicBezTo>
                  <a:pt x="508" y="0"/>
                  <a:pt x="1017" y="505"/>
                  <a:pt x="1017" y="1011"/>
                </a:cubicBezTo>
                <a:lnTo>
                  <a:pt x="1019" y="4679"/>
                </a:lnTo>
                <a:cubicBezTo>
                  <a:pt x="1019" y="5185"/>
                  <a:pt x="1528" y="5691"/>
                  <a:pt x="2036" y="5691"/>
                </a:cubicBezTo>
                <a:cubicBezTo>
                  <a:pt x="1528" y="5691"/>
                  <a:pt x="1019" y="6196"/>
                  <a:pt x="1019" y="6702"/>
                </a:cubicBezTo>
                <a:lnTo>
                  <a:pt x="1021" y="10419"/>
                </a:lnTo>
                <a:cubicBezTo>
                  <a:pt x="1021" y="10925"/>
                  <a:pt x="512" y="11431"/>
                  <a:pt x="4" y="11431"/>
                </a:cubicBezTo>
              </a:path>
            </a:pathLst>
          </a:custGeom>
          <a:noFill/>
          <a:ln cap="flat" cmpd="sng" w="18350">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